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4"/>
    <p:sldMasterId id="2147483685" r:id="rId5"/>
    <p:sldMasterId id="2147483686" r:id="rId6"/>
  </p:sldMasterIdLst>
  <p:notesMasterIdLst>
    <p:notesMasterId r:id="rId47"/>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6" r:id="rId36"/>
    <p:sldId id="287" r:id="rId37"/>
    <p:sldId id="288" r:id="rId38"/>
    <p:sldId id="289" r:id="rId39"/>
    <p:sldId id="290" r:id="rId40"/>
    <p:sldId id="291" r:id="rId41"/>
    <p:sldId id="292" r:id="rId42"/>
    <p:sldId id="293" r:id="rId43"/>
    <p:sldId id="294" r:id="rId44"/>
    <p:sldId id="295" r:id="rId45"/>
    <p:sldId id="296" r:id="rId46"/>
  </p:sldIdLst>
  <p:sldSz cx="9144000" cy="5143500" type="screen16x9"/>
  <p:notesSz cx="6858000" cy="9144000"/>
  <p:embeddedFontLst>
    <p:embeddedFont>
      <p:font typeface="Corbel" panose="020B0503020204020204" pitchFamily="34" charset="0"/>
      <p:regular r:id="rId48"/>
      <p:bold r:id="rId49"/>
      <p:italic r:id="rId50"/>
      <p:boldItalic r:id="rId51"/>
    </p:embeddedFont>
    <p:embeddedFont>
      <p:font typeface="Calibri" panose="020F0502020204030204" pitchFamily="34" charset="0"/>
      <p:regular r:id="rId52"/>
      <p:bold r:id="rId53"/>
      <p:italic r:id="rId54"/>
      <p:boldItalic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6CD1DC2-06DB-47FB-AB20-56579E126EA9}">
  <a:tblStyle styleId="{26CD1DC2-06DB-47FB-AB20-56579E126EA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6DB7B48-4592-4EEA-B630-B0D2DBB7EC41}" styleName="Table_1">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730" y="8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font" Target="fonts/font6.fntdata"/><Relationship Id="rId58" Type="http://schemas.openxmlformats.org/officeDocument/2006/relationships/theme" Target="theme/theme1.xml"/><Relationship Id="rId5" Type="http://schemas.openxmlformats.org/officeDocument/2006/relationships/slideMaster" Target="slideMasters/slideMaster2.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font" Target="fonts/font1.fntdata"/><Relationship Id="rId56"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font" Target="fonts/font4.fntdata"/><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2.fntdata"/><Relationship Id="rId57" Type="http://schemas.openxmlformats.org/officeDocument/2006/relationships/viewProps" Target="view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2e1898473be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2e1898473be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11d0f89acf4_0_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11d0f89acf4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Have students discuss why they think such variation within a similar species exists.  Teacher may have to guide students to the fact that different traits may allow for a species to survive different environmental conditions - it helps a species survive if they have variation within their species.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11d0f89acf4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11d0f89acf4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Teacher reminds students that all the plants are the same species, but there is considerable variation of traits.  Teacher then asks students how they think scientists determine what organisms belong to which species. Students will likely bring up that scientists would look for how the organisms looked similar.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13112a327b5_0_3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13112a327b5_0_3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Teacher explains that scientists look for similar traits in species.  The teacher then explains traits are things like fur color, feathers, scales, 2 legs, fins, branches, flowers, leaves, etc.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13112a327b5_0_3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13112a327b5_0_3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Students practice with a partner listing</a:t>
            </a:r>
            <a:r>
              <a:rPr lang="en"/>
              <a:t> physical traits of the skunk, bee and the flower the bee is pollinating such as color, furry, leaves, claws, etc.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1316deac39d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1316deac39d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 Students practice looking at photos of animals and based on their traits to determine if the images are all of the same species or not.  Students look at given images, put their Heads Together in thier group and give a Thumbs Up if they think the images are all of the same species, or a Thumbs Down if they think the images are not of the same species.  Students must explain their thinking and point out what traits the organism has that helped the student decide to give a Thumbs up or a Thumbs Down.</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130fae413f1_0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130fae413f1_0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All images are bobcats - point out they don’t look exactly the same. Have students defend answer with why they believe all animals are or are not the same species. Students need to share what traits helped them determine if the images were of the same species or not.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1316deac39d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1316deac39d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Continue having students defend their thinking aloud.</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130fae413f1_0_3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130fae413f1_0_3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All images are black-tailed prairie dogs - point out they don’t look exactly the same- </a:t>
            </a:r>
            <a:r>
              <a:rPr lang="en">
                <a:solidFill>
                  <a:schemeClr val="dk1"/>
                </a:solidFill>
              </a:rPr>
              <a:t> Have students defend answer with why they believe all animals are or are not the same species. Students need to share what traits helped them determine if the images were of the same species or not.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130fae413f1_0_4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130fae413f1_0_4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Let students know that identifying species is NOT easy, and diferent physical features don’t always differentiate species. Again students must defend their thinking by stating the traits they saw that made them determine their answer.</a:t>
            </a:r>
            <a:endParaRPr sz="135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1316deac39d_0_4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1316deac39d_0_4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Let students know identifying species is difficult! Due to great variation, scientists argue about species identification.</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272707e51d4_0_1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272707e51d4_0_18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2" name="Google Shape;202;g272707e51d4_0_188: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20e83b8ddce_1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20e83b8ddce_1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female Carpenter Bee is black.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1316deac39d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1316deac39d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Show short </a:t>
            </a:r>
            <a:r>
              <a:rPr lang="en" dirty="0" smtClean="0"/>
              <a:t>video by clicking on </a:t>
            </a:r>
            <a:r>
              <a:rPr lang="en" dirty="0" smtClean="0"/>
              <a:t>video link </a:t>
            </a:r>
            <a:r>
              <a:rPr lang="en" dirty="0" smtClean="0"/>
              <a:t>in slide show mode (or follow</a:t>
            </a:r>
            <a:r>
              <a:rPr lang="en" baseline="0" dirty="0" smtClean="0"/>
              <a:t> link</a:t>
            </a:r>
            <a:r>
              <a:rPr lang="en" dirty="0" smtClean="0"/>
              <a:t> </a:t>
            </a:r>
            <a:r>
              <a:rPr lang="en-US" dirty="0" smtClean="0"/>
              <a:t>https://www.youtube.com/watch?v=921XdtoRAoo&amp;t=2s).</a:t>
            </a:r>
            <a:r>
              <a:rPr lang="en-US" baseline="0" dirty="0" smtClean="0"/>
              <a:t> </a:t>
            </a:r>
            <a:r>
              <a:rPr lang="en" dirty="0" smtClean="0"/>
              <a:t>Have </a:t>
            </a:r>
            <a:r>
              <a:rPr lang="en" dirty="0"/>
              <a:t>students jot down a Wow and an I Wonder on slates or just discuss as a class</a:t>
            </a: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13112a327b5_0_3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13112a327b5_0_3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Have students share their Wows and Wonders from the video.  Then begin reviewing information from video on this slide and the next 2 slides</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130fae413f1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130fae413f1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slide is reviewing information from video</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131ade96f0a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Discuss information displayed on side. All images are of inherited traits.</a:t>
            </a:r>
            <a:endParaRPr/>
          </a:p>
        </p:txBody>
      </p:sp>
      <p:sp>
        <p:nvSpPr>
          <p:cNvPr id="407" name="Google Shape;407;g131ade96f0a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11d0f89acf4_0_3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11d0f89acf4_0_3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Students practice applying what they learned about traits and species by working together by matching a pup to their Poochy Parents on Traits and Variation Handout #2. </a:t>
            </a:r>
            <a:r>
              <a:rPr lang="en"/>
              <a:t>Have students work in their groups on Traits and Variation Student Handout #2. (Most reasonable answer is A due to the German Shepard markings and size)</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11d0f89acf4_0_3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11d0f89acf4_0_3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Have a class discussion after groups finish on why they chose their answers.  Have fun with their pup’s new breed name!! (B is most reasonable answer due to coloring)</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11d0f89acf4_0_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11d0f89acf4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rPr>
              <a:t>Students end the lesson by working with a partner on learning the 8 vocabulary words from the unit. </a:t>
            </a:r>
            <a:r>
              <a:rPr lang="en"/>
              <a:t>See lesson plan for some suggested strategies for students cooperatively learning the vocabulary. Teacher may choose to print off Student Vocabulary cards for more practice independently or at centers, etc.</a:t>
            </a:r>
            <a:endParaRPr/>
          </a:p>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13411894069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 name="Google Shape;442;g13411894069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Teacher needs to  guide students to that they need to</a:t>
            </a:r>
            <a:r>
              <a:rPr lang="en">
                <a:highlight>
                  <a:srgbClr val="FFFF00"/>
                </a:highlight>
              </a:rPr>
              <a:t> compare the photos from top to bottom.</a:t>
            </a:r>
            <a:r>
              <a:rPr lang="en"/>
              <a:t>  Kids work in groups with Heads Together to discuss what may have caused the wing variation within the species  from the top to bottom picture. </a:t>
            </a:r>
            <a:r>
              <a:rPr lang="en">
                <a:solidFill>
                  <a:schemeClr val="dk1"/>
                </a:solidFill>
              </a:rPr>
              <a:t>After listening to student responses, Teacher then reveals the reason why there is great variation on the next slide</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2e029457b9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2e029457b9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Teacher needs to  guide students to that they need to</a:t>
            </a:r>
            <a:r>
              <a:rPr lang="en">
                <a:highlight>
                  <a:srgbClr val="FFFF00"/>
                </a:highlight>
              </a:rPr>
              <a:t> compare the photos from top to bottom.</a:t>
            </a:r>
            <a:r>
              <a:rPr lang="en"/>
              <a:t>  Kids work in groups with Heads Together to discuss what may have caused the wing variation within the species  from the top to bottom picture. </a:t>
            </a:r>
            <a:r>
              <a:rPr lang="en">
                <a:solidFill>
                  <a:schemeClr val="dk1"/>
                </a:solidFill>
              </a:rPr>
              <a:t>After listening to student responses, Teacher then reveals the reason why there is great variation on the next slide</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130ce4fcac9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130ce4fcac9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rPr>
              <a:t> Have students use magnifying glasses and make observations of their seeds.  They are to draw and label what they see on Traits and Variation Student Handout #1.  They are also to draw what they think the mature plant will look like.</a:t>
            </a:r>
            <a:r>
              <a:rPr lang="en"/>
              <a:t>  Encourage conversations about different sizes, shapes, colors and textures of seeds.  Ask students to predict if they think all the mature plants will look the same or different - you may choose to do “Go To Your Corner” at this time - refer to Teacher Lesson Plan for description of activity.  </a:t>
            </a:r>
            <a:r>
              <a:rPr lang="en">
                <a:solidFill>
                  <a:schemeClr val="dk1"/>
                </a:solidFill>
              </a:rPr>
              <a:t>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13411894069_0_10: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 name="Google Shape;483;g13411894069_0_10:notes"/>
          <p:cNvSpPr txBox="1">
            <a:spLocks noGrp="1"/>
          </p:cNvSpPr>
          <p:nvPr>
            <p:ph type="body" idx="1"/>
          </p:nvPr>
        </p:nvSpPr>
        <p:spPr>
          <a:xfrm>
            <a:off x="685800" y="4343401"/>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rPr>
              <a:t>Teacher then gives students Traits &amp; Variation Sort cards.  With a partner students sort the cards into 2 groups.  One student writes DNA, for inherited traits, on their slate, the other student writes ENV, for traits Affected by the environment on their slate.  Students then read cards and place them onto the slate they believe the card  belongs to. After students have done their first round of sorting, Teacher can lead the class in questions to find out how many groups put which traits into which group.  </a:t>
            </a:r>
            <a:endParaRPr sz="1200"/>
          </a:p>
          <a:p>
            <a:pPr marL="330200" lvl="0" indent="-203200" algn="l" rtl="0">
              <a:lnSpc>
                <a:spcPct val="115000"/>
              </a:lnSpc>
              <a:spcBef>
                <a:spcPts val="0"/>
              </a:spcBef>
              <a:spcAft>
                <a:spcPts val="0"/>
              </a:spcAft>
              <a:buClr>
                <a:srgbClr val="000000"/>
              </a:buClr>
              <a:buSzPts val="1200"/>
              <a:buChar char="●"/>
            </a:pPr>
            <a:r>
              <a:rPr lang="en" sz="1200"/>
              <a:t>Questions to consider at the end:</a:t>
            </a:r>
            <a:endParaRPr sz="1200"/>
          </a:p>
          <a:p>
            <a:pPr marL="330200" lvl="0" indent="-203200" algn="l" rtl="0">
              <a:lnSpc>
                <a:spcPct val="115000"/>
              </a:lnSpc>
              <a:spcBef>
                <a:spcPts val="0"/>
              </a:spcBef>
              <a:spcAft>
                <a:spcPts val="0"/>
              </a:spcAft>
              <a:buClr>
                <a:srgbClr val="000000"/>
              </a:buClr>
              <a:buSzPts val="1200"/>
              <a:buChar char="●"/>
            </a:pPr>
            <a:r>
              <a:rPr lang="en" sz="1200"/>
              <a:t>Why did you place your cards where you did? Did you get stuck on any examples? Why?  Can you think of other examples of inherited traits?  Can you think of other examples of  traits affected by the environment?</a:t>
            </a:r>
            <a:endParaRPr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1320f3eda03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1320f3eda03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Students watch a Fuse School video on Traits Affected by the Environment (video link not provided until Slide 33).  Students then re-visit their Sort and decide if any cards should be moved.  Teacher leads the class in a discussion of what cards they moved and why they changed their thinking.  Teacher then reveals the correct answers.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1320f3eda03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Encourage students to think of other traits that are affected by the environment</a:t>
            </a:r>
            <a:endParaRPr/>
          </a:p>
        </p:txBody>
      </p:sp>
      <p:sp>
        <p:nvSpPr>
          <p:cNvPr id="501" name="Google Shape;501;g1320f3eda03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1320f3eda03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30200" lvl="0" indent="-330200" algn="l" rtl="0">
              <a:spcBef>
                <a:spcPts val="0"/>
              </a:spcBef>
              <a:spcAft>
                <a:spcPts val="0"/>
              </a:spcAft>
              <a:buClr>
                <a:schemeClr val="lt1"/>
              </a:buClr>
              <a:buSzPts val="1800"/>
              <a:buChar char="●"/>
            </a:pPr>
            <a:r>
              <a:rPr lang="en"/>
              <a:t>more examples: </a:t>
            </a:r>
            <a:r>
              <a:rPr lang="en">
                <a:solidFill>
                  <a:schemeClr val="dk1"/>
                </a:solidFill>
              </a:rPr>
              <a:t>A sea turtle can lose a flipper in a collision with a boat, a normally tall sunflower plant can be stunted by being grown in the dark, a tiger cub learns to hunt prey by watching its parents, a chimpanzee can learn sign language</a:t>
            </a:r>
            <a:endParaRPr>
              <a:solidFill>
                <a:schemeClr val="dk1"/>
              </a:solidFill>
            </a:endParaRPr>
          </a:p>
        </p:txBody>
      </p:sp>
      <p:sp>
        <p:nvSpPr>
          <p:cNvPr id="508" name="Google Shape;508;g1320f3eda03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13411894069_0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 name="Google Shape;515;g13411894069_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dirty="0">
                <a:solidFill>
                  <a:schemeClr val="dk1"/>
                </a:solidFill>
              </a:rPr>
              <a:t>Students watch a Fuse School video on Traits Affected by the </a:t>
            </a:r>
            <a:r>
              <a:rPr lang="en" dirty="0" smtClean="0">
                <a:solidFill>
                  <a:schemeClr val="dk1"/>
                </a:solidFill>
              </a:rPr>
              <a:t>Environment (Play by clicking</a:t>
            </a:r>
            <a:r>
              <a:rPr lang="en" baseline="0" dirty="0" smtClean="0">
                <a:solidFill>
                  <a:schemeClr val="dk1"/>
                </a:solidFill>
              </a:rPr>
              <a:t> link on Nature vs Nuture in slide show mode or </a:t>
            </a:r>
            <a:r>
              <a:rPr lang="en" dirty="0" smtClean="0">
                <a:solidFill>
                  <a:schemeClr val="dk1"/>
                </a:solidFill>
              </a:rPr>
              <a:t>access on You Tube here: </a:t>
            </a:r>
            <a:r>
              <a:rPr lang="en-US" dirty="0" smtClean="0">
                <a:solidFill>
                  <a:schemeClr val="dk1"/>
                </a:solidFill>
              </a:rPr>
              <a:t>https://www.youtube.com/watch?app=desktop&amp;si=TUonSlrB4bOGYbBS&amp;t=1&amp;v=EmctxRcmloc&amp;feature=youtu.be).</a:t>
            </a:r>
            <a:r>
              <a:rPr lang="en-US" baseline="0" dirty="0" smtClean="0">
                <a:solidFill>
                  <a:schemeClr val="dk1"/>
                </a:solidFill>
              </a:rPr>
              <a:t> </a:t>
            </a:r>
            <a:r>
              <a:rPr lang="en" dirty="0" smtClean="0">
                <a:solidFill>
                  <a:schemeClr val="dk1"/>
                </a:solidFill>
              </a:rPr>
              <a:t>Have </a:t>
            </a:r>
            <a:r>
              <a:rPr lang="en" dirty="0">
                <a:solidFill>
                  <a:schemeClr val="dk1"/>
                </a:solidFill>
              </a:rPr>
              <a:t>students share thinkings and wonderings aloud after video. </a:t>
            </a:r>
            <a:endParaRPr dirty="0">
              <a:highlight>
                <a:srgbClr val="FFFF00"/>
              </a:highlight>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13411894069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 name="Google Shape;523;g13411894069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Students  re-visit their Sort and decide if any cards should be moved.  Teacher leads the class in a discussion of what cards they moved and why they changed their thinking.  Teacher then reveals the correct answers on next slide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13411894069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13411894069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Teacher leads class discussion to process answers and any student misconceptions</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1320f3eda03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6" name="Google Shape;536;g1320f3eda03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Teacher leads students to come up with an environmental variable the class could test to monitor the effects the environmental variable has on the plants’ traits.Teacher listens to students’ thinking. </a:t>
            </a:r>
            <a:r>
              <a:rPr lang="en"/>
              <a:t>Refer to Teacher Lesson plan for ideas on changing variables such as amount of water, temperature, etc.  This controls for 1 variable only - which is a good place to start. After testing for just the variable of light, students could change variables of their choosing. </a:t>
            </a:r>
            <a:r>
              <a:rPr lang="en">
                <a:solidFill>
                  <a:schemeClr val="dk1"/>
                </a:solidFill>
              </a:rPr>
              <a:t>Light is an easy variable in a classroom to manipulate. Students get their seedlings and half of the student groups put their plants somewhere in the room where they get much less light exposure than the other groups' plants. If students are testing other variables, instruct students accordingly. Have students mark on Student Handout #2 if their plant is getting light or not.  If there is a place in the classroom where the plant would receive no light, the plant may die.  You need enough plants to cross pollinate in Unit 2.  Low light or significantly less light may be best option, or only put very few plants in a completely dark environment while others are in a lower light environment. Having enough plants to cross pollinate in Unit 2 is important.</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1320f3eda03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3" name="Google Shape;543;g1320f3eda03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Teacher leads students to determine how they will measure the change of the plants over time.   If students do not determine plant growth- how tall the plant grows - then the teacher will have to lead class to this determination.  Teacher instructs students that their group will ONLY be monitoring the growth of their </a:t>
            </a:r>
            <a:r>
              <a:rPr lang="en" b="1"/>
              <a:t>tallest plant</a:t>
            </a:r>
            <a:r>
              <a:rPr lang="en"/>
              <a:t>. Students will not be drawing for observations anymore.</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13411894069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0" name="Google Shape;550;g13411894069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Students put a wooden skewer by the tallest plant container.  Each day they observe, they carefully hold the tallest plant, fully stretched, up against the skewer.  The student then  uses the designated color of the day to mark on the skewer the height of the plant. Students will monitor their plants over several days by only marking the skewer - no drawings. They will not use a ruler until the final day that the teacher determines is the final day.  There are 5 days of colors but teacher makes the decision on how many days based on their schedule and time. Consider fire safety and make sure wooden skewer is not dangerously close to the light.</a:t>
            </a:r>
            <a:endParaRPr sz="1800" b="1">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13112a327b5_0_3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13112a327b5_0_3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rPr>
              <a:t>See Teacher Lesson Plan for Materials needed. The Materials Needed depend on if you do or do not have Wisconsin Fast Plants. </a:t>
            </a:r>
            <a:r>
              <a:rPr lang="en" dirty="0" smtClean="0">
                <a:solidFill>
                  <a:schemeClr val="dk1"/>
                </a:solidFill>
              </a:rPr>
              <a:t>Students</a:t>
            </a:r>
            <a:r>
              <a:rPr lang="en" baseline="0" dirty="0" smtClean="0">
                <a:solidFill>
                  <a:schemeClr val="dk1"/>
                </a:solidFill>
              </a:rPr>
              <a:t> will</a:t>
            </a:r>
            <a:r>
              <a:rPr lang="en" dirty="0" smtClean="0">
                <a:solidFill>
                  <a:schemeClr val="dk1"/>
                </a:solidFill>
              </a:rPr>
              <a:t> be planting their seeds. Following your Seed Supplier’s instructions, have students plant their seeds. After students have planted their seeds, have students put the seeds in the area you designate. The link on the slide (click</a:t>
            </a:r>
            <a:r>
              <a:rPr lang="en" baseline="0" dirty="0" smtClean="0">
                <a:solidFill>
                  <a:schemeClr val="dk1"/>
                </a:solidFill>
              </a:rPr>
              <a:t> on Wisconsin Fast Plants link when in slide show mode or select </a:t>
            </a:r>
            <a:r>
              <a:rPr lang="en-US" baseline="0" dirty="0" smtClean="0">
                <a:solidFill>
                  <a:schemeClr val="dk1"/>
                </a:solidFill>
              </a:rPr>
              <a:t>https://fastplants.org/grow-fast-plants-2/preparation/)</a:t>
            </a:r>
            <a:r>
              <a:rPr lang="en" baseline="0" dirty="0" smtClean="0">
                <a:solidFill>
                  <a:schemeClr val="dk1"/>
                </a:solidFill>
              </a:rPr>
              <a:t> </a:t>
            </a:r>
            <a:r>
              <a:rPr lang="en-US" dirty="0" smtClean="0">
                <a:solidFill>
                  <a:schemeClr val="dk1"/>
                </a:solidFill>
              </a:rPr>
              <a:t>leads to very helpful links and videos for the teacher to explore and learn how to have the best success with growing the plants. Look at Notes in Unit #1 Lesson Plan for helpful suggestions on lighting and planting as well.</a:t>
            </a:r>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15e497b061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15e497b061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rPr>
              <a:t> Students move post its if choose to.  Teacher leads discussion on why students did or did not move their post it note. Students then write why they agree with the person they do on Student Handout #2 and explain their thinking</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1f1953ac65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1f1953ac65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Inform students that they will need to water the seeds daily and record observations.  Encourage students to be detailed in their descriptions and drawings.  Students should label drawings.  Tell students that if there is no growth, they simply record the fact they watered the seeds and there is no growth or change.  As soon as traits become clearly evident, students will need Student Handout #2. Since seeing Student Handout #2 shows what traits emerge, do not let students have the handout until traits are clearly evident.Tell students it is OK if they have not filled out every square on Student Handout #1. Once students get Student Handout #2, they will be able to confirm or adjust their prediction on if the mature plants in their group’s plantings all look the same or if there are differences between them.</a:t>
            </a:r>
            <a:endParaRPr>
              <a:highlight>
                <a:srgbClr val="FFFF00"/>
              </a:highlight>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2b4d05cda1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2b4d05cda1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rPr>
              <a:t> Need WonderWall area ready, Driving Questions posted, Student Handout #2, post its, names of students on Probe posted. Once traits have been clearly evident and students have been recording data on Student Handout # 2, students read probes in their groups (Teacher must make copies) or Teacher can lead this as a whole class.  Students then discuss which person they agree with and why. Students write their name on a post-it note and place their post-it by the name they agree with on the Probe. Teacher leads discussion to hear the students’ thoughts.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130ce4fcac9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130ce4fcac9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Ensure that students understand they must keep watering plants and making and recording observations. Drawings have limited space so encourage students to draw close up images of plants - focused on traits.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13112a327b5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13112a327b5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Need student seedlings, magnifying glasses,Traits and Variation Student Handouts #1 and #2</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20e83b8ddce_1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20e83b8ddce_1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Students get plants and discuss the changes in their plants and the traits that they observed emerge over the 2 weeks.  Teacher reminds students of Go to Your Corner and students confirm or adjust their predictions about the mature plants all looking the same or different.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857250" y="457200"/>
            <a:ext cx="7406700" cy="10173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accent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2" name="Google Shape;52;p13"/>
          <p:cNvSpPr txBox="1">
            <a:spLocks noGrp="1"/>
          </p:cNvSpPr>
          <p:nvPr>
            <p:ph type="body" idx="1"/>
          </p:nvPr>
        </p:nvSpPr>
        <p:spPr>
          <a:xfrm>
            <a:off x="857251" y="1543050"/>
            <a:ext cx="7404600" cy="3028800"/>
          </a:xfrm>
          <a:prstGeom prst="rect">
            <a:avLst/>
          </a:prstGeom>
          <a:noFill/>
          <a:ln>
            <a:noFill/>
          </a:ln>
        </p:spPr>
        <p:txBody>
          <a:bodyPr spcFirstLastPara="1" wrap="square" lIns="68575" tIns="34275" rIns="68575" bIns="34275" anchor="t" anchorCtr="0">
            <a:normAutofit/>
          </a:bodyPr>
          <a:lstStyle>
            <a:lvl1pPr marL="457200" lvl="0" indent="-298450" algn="l" rtl="0">
              <a:lnSpc>
                <a:spcPct val="90000"/>
              </a:lnSpc>
              <a:spcBef>
                <a:spcPts val="1100"/>
              </a:spcBef>
              <a:spcAft>
                <a:spcPts val="0"/>
              </a:spcAft>
              <a:buSzPts val="1100"/>
              <a:buChar char="•"/>
              <a:defRPr/>
            </a:lvl1pPr>
            <a:lvl2pPr marL="914400" lvl="1" indent="-298450" algn="l" rtl="0">
              <a:lnSpc>
                <a:spcPct val="90000"/>
              </a:lnSpc>
              <a:spcBef>
                <a:spcPts val="200"/>
              </a:spcBef>
              <a:spcAft>
                <a:spcPts val="0"/>
              </a:spcAft>
              <a:buSzPts val="1100"/>
              <a:buChar char="•"/>
              <a:defRPr/>
            </a:lvl2pPr>
            <a:lvl3pPr marL="1371600" lvl="2" indent="-298450" algn="l" rtl="0">
              <a:lnSpc>
                <a:spcPct val="90000"/>
              </a:lnSpc>
              <a:spcBef>
                <a:spcPts val="300"/>
              </a:spcBef>
              <a:spcAft>
                <a:spcPts val="0"/>
              </a:spcAft>
              <a:buSzPts val="1100"/>
              <a:buChar char="•"/>
              <a:defRPr/>
            </a:lvl3pPr>
            <a:lvl4pPr marL="1828800" lvl="3" indent="-298450" algn="l" rtl="0">
              <a:lnSpc>
                <a:spcPct val="90000"/>
              </a:lnSpc>
              <a:spcBef>
                <a:spcPts val="300"/>
              </a:spcBef>
              <a:spcAft>
                <a:spcPts val="0"/>
              </a:spcAft>
              <a:buSzPts val="1100"/>
              <a:buChar char="•"/>
              <a:defRPr/>
            </a:lvl4pPr>
            <a:lvl5pPr marL="2286000" lvl="4" indent="-298450" algn="l" rtl="0">
              <a:lnSpc>
                <a:spcPct val="90000"/>
              </a:lnSpc>
              <a:spcBef>
                <a:spcPts val="300"/>
              </a:spcBef>
              <a:spcAft>
                <a:spcPts val="0"/>
              </a:spcAft>
              <a:buSzPts val="1100"/>
              <a:buChar char="•"/>
              <a:defRPr/>
            </a:lvl5pPr>
            <a:lvl6pPr marL="2743200" lvl="5" indent="-298450" algn="l" rtl="0">
              <a:lnSpc>
                <a:spcPct val="90000"/>
              </a:lnSpc>
              <a:spcBef>
                <a:spcPts val="300"/>
              </a:spcBef>
              <a:spcAft>
                <a:spcPts val="0"/>
              </a:spcAft>
              <a:buSzPts val="1100"/>
              <a:buChar char="•"/>
              <a:defRPr/>
            </a:lvl6pPr>
            <a:lvl7pPr marL="3200400" lvl="6" indent="-298450" algn="l" rtl="0">
              <a:lnSpc>
                <a:spcPct val="90000"/>
              </a:lnSpc>
              <a:spcBef>
                <a:spcPts val="300"/>
              </a:spcBef>
              <a:spcAft>
                <a:spcPts val="0"/>
              </a:spcAft>
              <a:buSzPts val="1100"/>
              <a:buChar char="•"/>
              <a:defRPr/>
            </a:lvl7pPr>
            <a:lvl8pPr marL="3657600" lvl="7" indent="-298450" algn="l" rtl="0">
              <a:lnSpc>
                <a:spcPct val="90000"/>
              </a:lnSpc>
              <a:spcBef>
                <a:spcPts val="300"/>
              </a:spcBef>
              <a:spcAft>
                <a:spcPts val="0"/>
              </a:spcAft>
              <a:buSzPts val="1100"/>
              <a:buChar char="•"/>
              <a:defRPr/>
            </a:lvl8pPr>
            <a:lvl9pPr marL="4114800" lvl="8" indent="-298450" algn="l" rtl="0">
              <a:lnSpc>
                <a:spcPct val="90000"/>
              </a:lnSpc>
              <a:spcBef>
                <a:spcPts val="300"/>
              </a:spcBef>
              <a:spcAft>
                <a:spcPts val="300"/>
              </a:spcAft>
              <a:buSzPts val="1100"/>
              <a:buChar char="•"/>
              <a:defRPr/>
            </a:lvl9pPr>
          </a:lstStyle>
          <a:p>
            <a:endParaRPr/>
          </a:p>
        </p:txBody>
      </p:sp>
      <p:sp>
        <p:nvSpPr>
          <p:cNvPr id="53" name="Google Shape;53;p13"/>
          <p:cNvSpPr txBox="1">
            <a:spLocks noGrp="1"/>
          </p:cNvSpPr>
          <p:nvPr>
            <p:ph type="dt" idx="10"/>
          </p:nvPr>
        </p:nvSpPr>
        <p:spPr>
          <a:xfrm>
            <a:off x="857247" y="4667871"/>
            <a:ext cx="17469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Clr>
                <a:schemeClr val="accent1"/>
              </a:buClr>
              <a:buSzPts val="1100"/>
              <a:buFont typeface="Arial"/>
              <a:buNone/>
              <a:defRPr/>
            </a:lvl1pPr>
            <a:lvl2pPr lvl="1" algn="l" rtl="0">
              <a:lnSpc>
                <a:spcPct val="100000"/>
              </a:lnSpc>
              <a:spcBef>
                <a:spcPts val="0"/>
              </a:spcBef>
              <a:spcAft>
                <a:spcPts val="0"/>
              </a:spcAft>
              <a:buClr>
                <a:srgbClr val="000000"/>
              </a:buClr>
              <a:buSzPts val="1100"/>
              <a:buFont typeface="Arial"/>
              <a:buNone/>
              <a:defRPr/>
            </a:lvl2pPr>
            <a:lvl3pPr lvl="2" algn="l" rtl="0">
              <a:lnSpc>
                <a:spcPct val="100000"/>
              </a:lnSpc>
              <a:spcBef>
                <a:spcPts val="0"/>
              </a:spcBef>
              <a:spcAft>
                <a:spcPts val="0"/>
              </a:spcAft>
              <a:buClr>
                <a:srgbClr val="000000"/>
              </a:buClr>
              <a:buSzPts val="1100"/>
              <a:buFont typeface="Arial"/>
              <a:buNone/>
              <a:defRPr/>
            </a:lvl3pPr>
            <a:lvl4pPr lvl="3" algn="l" rtl="0">
              <a:lnSpc>
                <a:spcPct val="100000"/>
              </a:lnSpc>
              <a:spcBef>
                <a:spcPts val="0"/>
              </a:spcBef>
              <a:spcAft>
                <a:spcPts val="0"/>
              </a:spcAft>
              <a:buClr>
                <a:srgbClr val="000000"/>
              </a:buClr>
              <a:buSzPts val="1100"/>
              <a:buFont typeface="Arial"/>
              <a:buNone/>
              <a:defRPr/>
            </a:lvl4pPr>
            <a:lvl5pPr lvl="4" algn="l" rtl="0">
              <a:lnSpc>
                <a:spcPct val="100000"/>
              </a:lnSpc>
              <a:spcBef>
                <a:spcPts val="0"/>
              </a:spcBef>
              <a:spcAft>
                <a:spcPts val="0"/>
              </a:spcAft>
              <a:buClr>
                <a:srgbClr val="000000"/>
              </a:buClr>
              <a:buSzPts val="1100"/>
              <a:buFont typeface="Arial"/>
              <a:buNone/>
              <a:defRPr/>
            </a:lvl5pPr>
            <a:lvl6pPr lvl="5" algn="l" rtl="0">
              <a:lnSpc>
                <a:spcPct val="100000"/>
              </a:lnSpc>
              <a:spcBef>
                <a:spcPts val="0"/>
              </a:spcBef>
              <a:spcAft>
                <a:spcPts val="0"/>
              </a:spcAft>
              <a:buClr>
                <a:srgbClr val="000000"/>
              </a:buClr>
              <a:buSzPts val="1100"/>
              <a:buFont typeface="Arial"/>
              <a:buNone/>
              <a:defRPr/>
            </a:lvl6pPr>
            <a:lvl7pPr lvl="6" algn="l" rtl="0">
              <a:lnSpc>
                <a:spcPct val="100000"/>
              </a:lnSpc>
              <a:spcBef>
                <a:spcPts val="0"/>
              </a:spcBef>
              <a:spcAft>
                <a:spcPts val="0"/>
              </a:spcAft>
              <a:buClr>
                <a:srgbClr val="000000"/>
              </a:buClr>
              <a:buSzPts val="1100"/>
              <a:buFont typeface="Arial"/>
              <a:buNone/>
              <a:defRPr/>
            </a:lvl7pPr>
            <a:lvl8pPr lvl="7" algn="l" rtl="0">
              <a:lnSpc>
                <a:spcPct val="100000"/>
              </a:lnSpc>
              <a:spcBef>
                <a:spcPts val="0"/>
              </a:spcBef>
              <a:spcAft>
                <a:spcPts val="0"/>
              </a:spcAft>
              <a:buClr>
                <a:srgbClr val="000000"/>
              </a:buClr>
              <a:buSzPts val="1100"/>
              <a:buFont typeface="Arial"/>
              <a:buNone/>
              <a:defRPr/>
            </a:lvl8pPr>
            <a:lvl9pPr lvl="8" algn="l" rtl="0">
              <a:lnSpc>
                <a:spcPct val="100000"/>
              </a:lnSpc>
              <a:spcBef>
                <a:spcPts val="0"/>
              </a:spcBef>
              <a:spcAft>
                <a:spcPts val="0"/>
              </a:spcAft>
              <a:buClr>
                <a:srgbClr val="000000"/>
              </a:buClr>
              <a:buSzPts val="1100"/>
              <a:buFont typeface="Arial"/>
              <a:buNone/>
              <a:defRPr/>
            </a:lvl9pPr>
          </a:lstStyle>
          <a:p>
            <a:endParaRPr/>
          </a:p>
        </p:txBody>
      </p:sp>
      <p:sp>
        <p:nvSpPr>
          <p:cNvPr id="54" name="Google Shape;54;p13"/>
          <p:cNvSpPr txBox="1">
            <a:spLocks noGrp="1"/>
          </p:cNvSpPr>
          <p:nvPr>
            <p:ph type="ftr" idx="11"/>
          </p:nvPr>
        </p:nvSpPr>
        <p:spPr>
          <a:xfrm>
            <a:off x="2961862" y="4667871"/>
            <a:ext cx="35382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Clr>
                <a:schemeClr val="accent1"/>
              </a:buClr>
              <a:buSzPts val="1100"/>
              <a:buFont typeface="Arial"/>
              <a:buNone/>
              <a:defRPr/>
            </a:lvl1pPr>
            <a:lvl2pPr lvl="1" algn="l" rtl="0">
              <a:lnSpc>
                <a:spcPct val="100000"/>
              </a:lnSpc>
              <a:spcBef>
                <a:spcPts val="0"/>
              </a:spcBef>
              <a:spcAft>
                <a:spcPts val="0"/>
              </a:spcAft>
              <a:buClr>
                <a:srgbClr val="000000"/>
              </a:buClr>
              <a:buSzPts val="1100"/>
              <a:buFont typeface="Arial"/>
              <a:buNone/>
              <a:defRPr/>
            </a:lvl2pPr>
            <a:lvl3pPr lvl="2" algn="l" rtl="0">
              <a:lnSpc>
                <a:spcPct val="100000"/>
              </a:lnSpc>
              <a:spcBef>
                <a:spcPts val="0"/>
              </a:spcBef>
              <a:spcAft>
                <a:spcPts val="0"/>
              </a:spcAft>
              <a:buClr>
                <a:srgbClr val="000000"/>
              </a:buClr>
              <a:buSzPts val="1100"/>
              <a:buFont typeface="Arial"/>
              <a:buNone/>
              <a:defRPr/>
            </a:lvl3pPr>
            <a:lvl4pPr lvl="3" algn="l" rtl="0">
              <a:lnSpc>
                <a:spcPct val="100000"/>
              </a:lnSpc>
              <a:spcBef>
                <a:spcPts val="0"/>
              </a:spcBef>
              <a:spcAft>
                <a:spcPts val="0"/>
              </a:spcAft>
              <a:buClr>
                <a:srgbClr val="000000"/>
              </a:buClr>
              <a:buSzPts val="1100"/>
              <a:buFont typeface="Arial"/>
              <a:buNone/>
              <a:defRPr/>
            </a:lvl4pPr>
            <a:lvl5pPr lvl="4" algn="l" rtl="0">
              <a:lnSpc>
                <a:spcPct val="100000"/>
              </a:lnSpc>
              <a:spcBef>
                <a:spcPts val="0"/>
              </a:spcBef>
              <a:spcAft>
                <a:spcPts val="0"/>
              </a:spcAft>
              <a:buClr>
                <a:srgbClr val="000000"/>
              </a:buClr>
              <a:buSzPts val="1100"/>
              <a:buFont typeface="Arial"/>
              <a:buNone/>
              <a:defRPr/>
            </a:lvl5pPr>
            <a:lvl6pPr lvl="5" algn="l" rtl="0">
              <a:lnSpc>
                <a:spcPct val="100000"/>
              </a:lnSpc>
              <a:spcBef>
                <a:spcPts val="0"/>
              </a:spcBef>
              <a:spcAft>
                <a:spcPts val="0"/>
              </a:spcAft>
              <a:buClr>
                <a:srgbClr val="000000"/>
              </a:buClr>
              <a:buSzPts val="1100"/>
              <a:buFont typeface="Arial"/>
              <a:buNone/>
              <a:defRPr/>
            </a:lvl6pPr>
            <a:lvl7pPr lvl="6" algn="l" rtl="0">
              <a:lnSpc>
                <a:spcPct val="100000"/>
              </a:lnSpc>
              <a:spcBef>
                <a:spcPts val="0"/>
              </a:spcBef>
              <a:spcAft>
                <a:spcPts val="0"/>
              </a:spcAft>
              <a:buClr>
                <a:srgbClr val="000000"/>
              </a:buClr>
              <a:buSzPts val="1100"/>
              <a:buFont typeface="Arial"/>
              <a:buNone/>
              <a:defRPr/>
            </a:lvl7pPr>
            <a:lvl8pPr lvl="7" algn="l" rtl="0">
              <a:lnSpc>
                <a:spcPct val="100000"/>
              </a:lnSpc>
              <a:spcBef>
                <a:spcPts val="0"/>
              </a:spcBef>
              <a:spcAft>
                <a:spcPts val="0"/>
              </a:spcAft>
              <a:buClr>
                <a:srgbClr val="000000"/>
              </a:buClr>
              <a:buSzPts val="1100"/>
              <a:buFont typeface="Arial"/>
              <a:buNone/>
              <a:defRPr/>
            </a:lvl8pPr>
            <a:lvl9pPr lvl="8" algn="l" rtl="0">
              <a:lnSpc>
                <a:spcPct val="100000"/>
              </a:lnSpc>
              <a:spcBef>
                <a:spcPts val="0"/>
              </a:spcBef>
              <a:spcAft>
                <a:spcPts val="0"/>
              </a:spcAft>
              <a:buClr>
                <a:srgbClr val="000000"/>
              </a:buClr>
              <a:buSzPts val="1100"/>
              <a:buFont typeface="Arial"/>
              <a:buNone/>
              <a:defRPr/>
            </a:lvl9pPr>
          </a:lstStyle>
          <a:p>
            <a:endParaRPr/>
          </a:p>
        </p:txBody>
      </p:sp>
      <p:sp>
        <p:nvSpPr>
          <p:cNvPr id="55" name="Google Shape;55;p13"/>
          <p:cNvSpPr txBox="1">
            <a:spLocks noGrp="1"/>
          </p:cNvSpPr>
          <p:nvPr>
            <p:ph type="sldNum" idx="12"/>
          </p:nvPr>
        </p:nvSpPr>
        <p:spPr>
          <a:xfrm>
            <a:off x="6997149" y="4667871"/>
            <a:ext cx="1279800" cy="273900"/>
          </a:xfrm>
          <a:prstGeom prst="rect">
            <a:avLst/>
          </a:prstGeom>
          <a:noFill/>
          <a:ln>
            <a:noFill/>
          </a:ln>
        </p:spPr>
        <p:txBody>
          <a:bodyPr spcFirstLastPara="1" wrap="square" lIns="68575" tIns="34275" rIns="68575" bIns="34275" anchor="ctr" anchorCtr="0">
            <a:noAutofit/>
          </a:bodyPr>
          <a:lstStyle>
            <a:lvl1pPr marL="0" lvl="0"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1pPr>
            <a:lvl2pPr marL="0" lvl="1"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2pPr>
            <a:lvl3pPr marL="0" lvl="2"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3pPr>
            <a:lvl4pPr marL="0" lvl="3"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4pPr>
            <a:lvl5pPr marL="0" lvl="4"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5pPr>
            <a:lvl6pPr marL="0" lvl="5"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6pPr>
            <a:lvl7pPr marL="0" lvl="6"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7pPr>
            <a:lvl8pPr marL="0" lvl="7"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8pPr>
            <a:lvl9pPr marL="0" lvl="8"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3"/>
        <p:cNvGrpSpPr/>
        <p:nvPr/>
      </p:nvGrpSpPr>
      <p:grpSpPr>
        <a:xfrm>
          <a:off x="0" y="0"/>
          <a:ext cx="0" cy="0"/>
          <a:chOff x="0" y="0"/>
          <a:chExt cx="0" cy="0"/>
        </a:xfrm>
      </p:grpSpPr>
      <p:sp>
        <p:nvSpPr>
          <p:cNvPr id="64" name="Google Shape;64;p15"/>
          <p:cNvSpPr txBox="1">
            <a:spLocks noGrp="1"/>
          </p:cNvSpPr>
          <p:nvPr>
            <p:ph type="title"/>
          </p:nvPr>
        </p:nvSpPr>
        <p:spPr>
          <a:xfrm>
            <a:off x="311700" y="445025"/>
            <a:ext cx="8520600" cy="572700"/>
          </a:xfrm>
          <a:prstGeom prst="rect">
            <a:avLst/>
          </a:prstGeom>
          <a:noFill/>
          <a:ln>
            <a:noFill/>
          </a:ln>
        </p:spPr>
        <p:txBody>
          <a:bodyPr spcFirstLastPara="1" wrap="square" lIns="68575" tIns="68575" rIns="68575" bIns="68575" anchor="t" anchorCtr="0">
            <a:noAutofit/>
          </a:bodyPr>
          <a:lstStyle>
            <a:lvl1pPr lvl="0" algn="l" rtl="0">
              <a:lnSpc>
                <a:spcPct val="90000"/>
              </a:lnSpc>
              <a:spcBef>
                <a:spcPts val="0"/>
              </a:spcBef>
              <a:spcAft>
                <a:spcPts val="0"/>
              </a:spcAft>
              <a:buClr>
                <a:schemeClr val="accent1"/>
              </a:buClr>
              <a:buSzPts val="2100"/>
              <a:buFont typeface="Corbel"/>
              <a:buNone/>
              <a:defRPr/>
            </a:lvl1pPr>
            <a:lvl2pPr lvl="1" algn="l" rtl="0">
              <a:lnSpc>
                <a:spcPct val="100000"/>
              </a:lnSpc>
              <a:spcBef>
                <a:spcPts val="0"/>
              </a:spcBef>
              <a:spcAft>
                <a:spcPts val="0"/>
              </a:spcAft>
              <a:buSzPts val="2100"/>
              <a:buNone/>
              <a:defRPr/>
            </a:lvl2pPr>
            <a:lvl3pPr lvl="2" algn="l" rtl="0">
              <a:lnSpc>
                <a:spcPct val="100000"/>
              </a:lnSpc>
              <a:spcBef>
                <a:spcPts val="0"/>
              </a:spcBef>
              <a:spcAft>
                <a:spcPts val="0"/>
              </a:spcAft>
              <a:buSzPts val="2100"/>
              <a:buNone/>
              <a:defRPr/>
            </a:lvl3pPr>
            <a:lvl4pPr lvl="3" algn="l" rtl="0">
              <a:lnSpc>
                <a:spcPct val="100000"/>
              </a:lnSpc>
              <a:spcBef>
                <a:spcPts val="0"/>
              </a:spcBef>
              <a:spcAft>
                <a:spcPts val="0"/>
              </a:spcAft>
              <a:buSzPts val="2100"/>
              <a:buNone/>
              <a:defRPr/>
            </a:lvl4pPr>
            <a:lvl5pPr lvl="4" algn="l" rtl="0">
              <a:lnSpc>
                <a:spcPct val="100000"/>
              </a:lnSpc>
              <a:spcBef>
                <a:spcPts val="0"/>
              </a:spcBef>
              <a:spcAft>
                <a:spcPts val="0"/>
              </a:spcAft>
              <a:buSzPts val="2100"/>
              <a:buNone/>
              <a:defRPr/>
            </a:lvl5pPr>
            <a:lvl6pPr lvl="5" algn="l" rtl="0">
              <a:lnSpc>
                <a:spcPct val="100000"/>
              </a:lnSpc>
              <a:spcBef>
                <a:spcPts val="0"/>
              </a:spcBef>
              <a:spcAft>
                <a:spcPts val="0"/>
              </a:spcAft>
              <a:buSzPts val="2100"/>
              <a:buNone/>
              <a:defRPr/>
            </a:lvl6pPr>
            <a:lvl7pPr lvl="6" algn="l" rtl="0">
              <a:lnSpc>
                <a:spcPct val="100000"/>
              </a:lnSpc>
              <a:spcBef>
                <a:spcPts val="0"/>
              </a:spcBef>
              <a:spcAft>
                <a:spcPts val="0"/>
              </a:spcAft>
              <a:buSzPts val="2100"/>
              <a:buNone/>
              <a:defRPr/>
            </a:lvl7pPr>
            <a:lvl8pPr lvl="7" algn="l" rtl="0">
              <a:lnSpc>
                <a:spcPct val="100000"/>
              </a:lnSpc>
              <a:spcBef>
                <a:spcPts val="0"/>
              </a:spcBef>
              <a:spcAft>
                <a:spcPts val="0"/>
              </a:spcAft>
              <a:buSzPts val="2100"/>
              <a:buNone/>
              <a:defRPr/>
            </a:lvl8pPr>
            <a:lvl9pPr lvl="8" algn="l" rtl="0">
              <a:lnSpc>
                <a:spcPct val="100000"/>
              </a:lnSpc>
              <a:spcBef>
                <a:spcPts val="0"/>
              </a:spcBef>
              <a:spcAft>
                <a:spcPts val="0"/>
              </a:spcAft>
              <a:buSzPts val="2100"/>
              <a:buNone/>
              <a:defRPr/>
            </a:lvl9pPr>
          </a:lstStyle>
          <a:p>
            <a:endParaRPr/>
          </a:p>
        </p:txBody>
      </p:sp>
      <p:sp>
        <p:nvSpPr>
          <p:cNvPr id="65" name="Google Shape;65;p15"/>
          <p:cNvSpPr txBox="1">
            <a:spLocks noGrp="1"/>
          </p:cNvSpPr>
          <p:nvPr>
            <p:ph type="body" idx="1"/>
          </p:nvPr>
        </p:nvSpPr>
        <p:spPr>
          <a:xfrm>
            <a:off x="311700" y="1152475"/>
            <a:ext cx="3999900" cy="3416400"/>
          </a:xfrm>
          <a:prstGeom prst="rect">
            <a:avLst/>
          </a:prstGeom>
          <a:noFill/>
          <a:ln>
            <a:noFill/>
          </a:ln>
        </p:spPr>
        <p:txBody>
          <a:bodyPr spcFirstLastPara="1" wrap="square" lIns="68575" tIns="68575" rIns="68575" bIns="68575" anchor="t" anchorCtr="0">
            <a:noAutofit/>
          </a:bodyPr>
          <a:lstStyle>
            <a:lvl1pPr marL="457200" lvl="0" indent="-298450" algn="l" rtl="0">
              <a:lnSpc>
                <a:spcPct val="90000"/>
              </a:lnSpc>
              <a:spcBef>
                <a:spcPts val="0"/>
              </a:spcBef>
              <a:spcAft>
                <a:spcPts val="0"/>
              </a:spcAft>
              <a:buSzPts val="1100"/>
              <a:buChar char="●"/>
              <a:defRPr sz="1400"/>
            </a:lvl1pPr>
            <a:lvl2pPr marL="914400" lvl="1" indent="-285750" algn="l" rtl="0">
              <a:lnSpc>
                <a:spcPct val="90000"/>
              </a:lnSpc>
              <a:spcBef>
                <a:spcPts val="1600"/>
              </a:spcBef>
              <a:spcAft>
                <a:spcPts val="0"/>
              </a:spcAft>
              <a:buSzPts val="900"/>
              <a:buChar char="○"/>
              <a:defRPr sz="1200"/>
            </a:lvl2pPr>
            <a:lvl3pPr marL="1371600" lvl="2" indent="-285750" algn="l" rtl="0">
              <a:lnSpc>
                <a:spcPct val="90000"/>
              </a:lnSpc>
              <a:spcBef>
                <a:spcPts val="1600"/>
              </a:spcBef>
              <a:spcAft>
                <a:spcPts val="0"/>
              </a:spcAft>
              <a:buSzPts val="900"/>
              <a:buChar char="■"/>
              <a:defRPr sz="1200"/>
            </a:lvl3pPr>
            <a:lvl4pPr marL="1828800" lvl="3" indent="-285750" algn="l" rtl="0">
              <a:lnSpc>
                <a:spcPct val="90000"/>
              </a:lnSpc>
              <a:spcBef>
                <a:spcPts val="1600"/>
              </a:spcBef>
              <a:spcAft>
                <a:spcPts val="0"/>
              </a:spcAft>
              <a:buSzPts val="900"/>
              <a:buChar char="●"/>
              <a:defRPr sz="1200"/>
            </a:lvl4pPr>
            <a:lvl5pPr marL="2286000" lvl="4" indent="-285750" algn="l" rtl="0">
              <a:lnSpc>
                <a:spcPct val="90000"/>
              </a:lnSpc>
              <a:spcBef>
                <a:spcPts val="1600"/>
              </a:spcBef>
              <a:spcAft>
                <a:spcPts val="0"/>
              </a:spcAft>
              <a:buSzPts val="900"/>
              <a:buChar char="○"/>
              <a:defRPr sz="1200"/>
            </a:lvl5pPr>
            <a:lvl6pPr marL="2743200" lvl="5" indent="-285750" algn="l" rtl="0">
              <a:lnSpc>
                <a:spcPct val="90000"/>
              </a:lnSpc>
              <a:spcBef>
                <a:spcPts val="1600"/>
              </a:spcBef>
              <a:spcAft>
                <a:spcPts val="0"/>
              </a:spcAft>
              <a:buSzPts val="900"/>
              <a:buChar char="■"/>
              <a:defRPr sz="1200"/>
            </a:lvl6pPr>
            <a:lvl7pPr marL="3200400" lvl="6" indent="-285750" algn="l" rtl="0">
              <a:lnSpc>
                <a:spcPct val="90000"/>
              </a:lnSpc>
              <a:spcBef>
                <a:spcPts val="1600"/>
              </a:spcBef>
              <a:spcAft>
                <a:spcPts val="0"/>
              </a:spcAft>
              <a:buSzPts val="900"/>
              <a:buChar char="●"/>
              <a:defRPr sz="1200"/>
            </a:lvl7pPr>
            <a:lvl8pPr marL="3657600" lvl="7" indent="-285750" algn="l" rtl="0">
              <a:lnSpc>
                <a:spcPct val="90000"/>
              </a:lnSpc>
              <a:spcBef>
                <a:spcPts val="1600"/>
              </a:spcBef>
              <a:spcAft>
                <a:spcPts val="0"/>
              </a:spcAft>
              <a:buSzPts val="900"/>
              <a:buChar char="○"/>
              <a:defRPr sz="1200"/>
            </a:lvl8pPr>
            <a:lvl9pPr marL="4114800" lvl="8" indent="-285750" algn="l" rtl="0">
              <a:lnSpc>
                <a:spcPct val="90000"/>
              </a:lnSpc>
              <a:spcBef>
                <a:spcPts val="1600"/>
              </a:spcBef>
              <a:spcAft>
                <a:spcPts val="1600"/>
              </a:spcAft>
              <a:buSzPts val="900"/>
              <a:buChar char="■"/>
              <a:defRPr sz="1200"/>
            </a:lvl9pPr>
          </a:lstStyle>
          <a:p>
            <a:endParaRPr/>
          </a:p>
        </p:txBody>
      </p:sp>
      <p:sp>
        <p:nvSpPr>
          <p:cNvPr id="66" name="Google Shape;66;p15"/>
          <p:cNvSpPr txBox="1">
            <a:spLocks noGrp="1"/>
          </p:cNvSpPr>
          <p:nvPr>
            <p:ph type="body" idx="2"/>
          </p:nvPr>
        </p:nvSpPr>
        <p:spPr>
          <a:xfrm>
            <a:off x="4832400" y="1152475"/>
            <a:ext cx="3999900" cy="3416400"/>
          </a:xfrm>
          <a:prstGeom prst="rect">
            <a:avLst/>
          </a:prstGeom>
          <a:noFill/>
          <a:ln>
            <a:noFill/>
          </a:ln>
        </p:spPr>
        <p:txBody>
          <a:bodyPr spcFirstLastPara="1" wrap="square" lIns="68575" tIns="68575" rIns="68575" bIns="68575" anchor="t" anchorCtr="0">
            <a:noAutofit/>
          </a:bodyPr>
          <a:lstStyle>
            <a:lvl1pPr marL="457200" lvl="0" indent="-298450" algn="l" rtl="0">
              <a:lnSpc>
                <a:spcPct val="90000"/>
              </a:lnSpc>
              <a:spcBef>
                <a:spcPts val="0"/>
              </a:spcBef>
              <a:spcAft>
                <a:spcPts val="0"/>
              </a:spcAft>
              <a:buSzPts val="1100"/>
              <a:buChar char="●"/>
              <a:defRPr sz="1400"/>
            </a:lvl1pPr>
            <a:lvl2pPr marL="914400" lvl="1" indent="-285750" algn="l" rtl="0">
              <a:lnSpc>
                <a:spcPct val="90000"/>
              </a:lnSpc>
              <a:spcBef>
                <a:spcPts val="1600"/>
              </a:spcBef>
              <a:spcAft>
                <a:spcPts val="0"/>
              </a:spcAft>
              <a:buSzPts val="900"/>
              <a:buChar char="○"/>
              <a:defRPr sz="1200"/>
            </a:lvl2pPr>
            <a:lvl3pPr marL="1371600" lvl="2" indent="-285750" algn="l" rtl="0">
              <a:lnSpc>
                <a:spcPct val="90000"/>
              </a:lnSpc>
              <a:spcBef>
                <a:spcPts val="1600"/>
              </a:spcBef>
              <a:spcAft>
                <a:spcPts val="0"/>
              </a:spcAft>
              <a:buSzPts val="900"/>
              <a:buChar char="■"/>
              <a:defRPr sz="1200"/>
            </a:lvl3pPr>
            <a:lvl4pPr marL="1828800" lvl="3" indent="-285750" algn="l" rtl="0">
              <a:lnSpc>
                <a:spcPct val="90000"/>
              </a:lnSpc>
              <a:spcBef>
                <a:spcPts val="1600"/>
              </a:spcBef>
              <a:spcAft>
                <a:spcPts val="0"/>
              </a:spcAft>
              <a:buSzPts val="900"/>
              <a:buChar char="●"/>
              <a:defRPr sz="1200"/>
            </a:lvl4pPr>
            <a:lvl5pPr marL="2286000" lvl="4" indent="-285750" algn="l" rtl="0">
              <a:lnSpc>
                <a:spcPct val="90000"/>
              </a:lnSpc>
              <a:spcBef>
                <a:spcPts val="1600"/>
              </a:spcBef>
              <a:spcAft>
                <a:spcPts val="0"/>
              </a:spcAft>
              <a:buSzPts val="900"/>
              <a:buChar char="○"/>
              <a:defRPr sz="1200"/>
            </a:lvl5pPr>
            <a:lvl6pPr marL="2743200" lvl="5" indent="-285750" algn="l" rtl="0">
              <a:lnSpc>
                <a:spcPct val="90000"/>
              </a:lnSpc>
              <a:spcBef>
                <a:spcPts val="1600"/>
              </a:spcBef>
              <a:spcAft>
                <a:spcPts val="0"/>
              </a:spcAft>
              <a:buSzPts val="900"/>
              <a:buChar char="■"/>
              <a:defRPr sz="1200"/>
            </a:lvl6pPr>
            <a:lvl7pPr marL="3200400" lvl="6" indent="-285750" algn="l" rtl="0">
              <a:lnSpc>
                <a:spcPct val="90000"/>
              </a:lnSpc>
              <a:spcBef>
                <a:spcPts val="1600"/>
              </a:spcBef>
              <a:spcAft>
                <a:spcPts val="0"/>
              </a:spcAft>
              <a:buSzPts val="900"/>
              <a:buChar char="●"/>
              <a:defRPr sz="1200"/>
            </a:lvl7pPr>
            <a:lvl8pPr marL="3657600" lvl="7" indent="-285750" algn="l" rtl="0">
              <a:lnSpc>
                <a:spcPct val="90000"/>
              </a:lnSpc>
              <a:spcBef>
                <a:spcPts val="1600"/>
              </a:spcBef>
              <a:spcAft>
                <a:spcPts val="0"/>
              </a:spcAft>
              <a:buSzPts val="900"/>
              <a:buChar char="○"/>
              <a:defRPr sz="1200"/>
            </a:lvl8pPr>
            <a:lvl9pPr marL="4114800" lvl="8" indent="-285750" algn="l" rtl="0">
              <a:lnSpc>
                <a:spcPct val="90000"/>
              </a:lnSpc>
              <a:spcBef>
                <a:spcPts val="1600"/>
              </a:spcBef>
              <a:spcAft>
                <a:spcPts val="1600"/>
              </a:spcAft>
              <a:buSzPts val="900"/>
              <a:buChar char="■"/>
              <a:defRPr sz="1200"/>
            </a:lvl9pPr>
          </a:lstStyle>
          <a:p>
            <a:endParaRPr/>
          </a:p>
        </p:txBody>
      </p:sp>
      <p:sp>
        <p:nvSpPr>
          <p:cNvPr id="67" name="Google Shape;67;p15"/>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Autofit/>
          </a:bodyPr>
          <a:lstStyle>
            <a:lvl1pPr marL="0" marR="0" lvl="0" indent="0" algn="r" rtl="0">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8"/>
        <p:cNvGrpSpPr/>
        <p:nvPr/>
      </p:nvGrpSpPr>
      <p:grpSpPr>
        <a:xfrm>
          <a:off x="0" y="0"/>
          <a:ext cx="0" cy="0"/>
          <a:chOff x="0" y="0"/>
          <a:chExt cx="0" cy="0"/>
        </a:xfrm>
      </p:grpSpPr>
      <p:sp>
        <p:nvSpPr>
          <p:cNvPr id="69" name="Google Shape;69;p16"/>
          <p:cNvSpPr txBox="1">
            <a:spLocks noGrp="1"/>
          </p:cNvSpPr>
          <p:nvPr>
            <p:ph type="title"/>
          </p:nvPr>
        </p:nvSpPr>
        <p:spPr>
          <a:xfrm>
            <a:off x="829818" y="880181"/>
            <a:ext cx="7475100" cy="2194800"/>
          </a:xfrm>
          <a:prstGeom prst="rect">
            <a:avLst/>
          </a:prstGeom>
          <a:noFill/>
          <a:ln>
            <a:noFill/>
          </a:ln>
        </p:spPr>
        <p:txBody>
          <a:bodyPr spcFirstLastPara="1" wrap="square" lIns="68575" tIns="34275" rIns="68575" bIns="34275" anchor="b" anchorCtr="0">
            <a:noAutofit/>
          </a:bodyPr>
          <a:lstStyle>
            <a:lvl1pPr lvl="0" algn="ctr" rtl="0">
              <a:lnSpc>
                <a:spcPct val="85000"/>
              </a:lnSpc>
              <a:spcBef>
                <a:spcPts val="0"/>
              </a:spcBef>
              <a:spcAft>
                <a:spcPts val="0"/>
              </a:spcAft>
              <a:buClr>
                <a:schemeClr val="accent1"/>
              </a:buClr>
              <a:buSzPts val="4100"/>
              <a:buFont typeface="Corbel"/>
              <a:buNone/>
              <a:defRPr sz="5400" b="0" cap="none"/>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0" name="Google Shape;70;p16"/>
          <p:cNvSpPr txBox="1">
            <a:spLocks noGrp="1"/>
          </p:cNvSpPr>
          <p:nvPr>
            <p:ph type="body" idx="1"/>
          </p:nvPr>
        </p:nvSpPr>
        <p:spPr>
          <a:xfrm>
            <a:off x="1282446" y="3115891"/>
            <a:ext cx="6576900" cy="1022700"/>
          </a:xfrm>
          <a:prstGeom prst="rect">
            <a:avLst/>
          </a:prstGeom>
          <a:noFill/>
          <a:ln>
            <a:noFill/>
          </a:ln>
        </p:spPr>
        <p:txBody>
          <a:bodyPr spcFirstLastPara="1" wrap="square" lIns="68575" tIns="34275" rIns="68575" bIns="34275" anchor="t" anchorCtr="0">
            <a:noAutofit/>
          </a:bodyPr>
          <a:lstStyle>
            <a:lvl1pPr marL="457200" lvl="0" indent="-228600" algn="ctr" rtl="0">
              <a:lnSpc>
                <a:spcPct val="90000"/>
              </a:lnSpc>
              <a:spcBef>
                <a:spcPts val="1100"/>
              </a:spcBef>
              <a:spcAft>
                <a:spcPts val="0"/>
              </a:spcAft>
              <a:buSzPts val="1000"/>
              <a:buNone/>
              <a:defRPr sz="1700">
                <a:solidFill>
                  <a:schemeClr val="accent1"/>
                </a:solidFill>
              </a:defRPr>
            </a:lvl1pPr>
            <a:lvl2pPr marL="914400" lvl="1" indent="-228600" algn="l" rtl="0">
              <a:lnSpc>
                <a:spcPct val="90000"/>
              </a:lnSpc>
              <a:spcBef>
                <a:spcPts val="200"/>
              </a:spcBef>
              <a:spcAft>
                <a:spcPts val="0"/>
              </a:spcAft>
              <a:buSzPts val="800"/>
              <a:buNone/>
              <a:defRPr sz="1400">
                <a:solidFill>
                  <a:srgbClr val="888888"/>
                </a:solidFill>
              </a:defRPr>
            </a:lvl2pPr>
            <a:lvl3pPr marL="1371600" lvl="2" indent="-228600" algn="l" rtl="0">
              <a:lnSpc>
                <a:spcPct val="90000"/>
              </a:lnSpc>
              <a:spcBef>
                <a:spcPts val="300"/>
              </a:spcBef>
              <a:spcAft>
                <a:spcPts val="0"/>
              </a:spcAft>
              <a:buSzPts val="700"/>
              <a:buNone/>
              <a:defRPr sz="1200">
                <a:solidFill>
                  <a:srgbClr val="888888"/>
                </a:solidFill>
              </a:defRPr>
            </a:lvl3pPr>
            <a:lvl4pPr marL="1828800" lvl="3" indent="-228600" algn="l" rtl="0">
              <a:lnSpc>
                <a:spcPct val="90000"/>
              </a:lnSpc>
              <a:spcBef>
                <a:spcPts val="300"/>
              </a:spcBef>
              <a:spcAft>
                <a:spcPts val="0"/>
              </a:spcAft>
              <a:buSzPts val="600"/>
              <a:buNone/>
              <a:defRPr sz="1100">
                <a:solidFill>
                  <a:srgbClr val="888888"/>
                </a:solidFill>
              </a:defRPr>
            </a:lvl4pPr>
            <a:lvl5pPr marL="2286000" lvl="4" indent="-228600" algn="l" rtl="0">
              <a:lnSpc>
                <a:spcPct val="90000"/>
              </a:lnSpc>
              <a:spcBef>
                <a:spcPts val="300"/>
              </a:spcBef>
              <a:spcAft>
                <a:spcPts val="0"/>
              </a:spcAft>
              <a:buSzPts val="600"/>
              <a:buNone/>
              <a:defRPr sz="1100">
                <a:solidFill>
                  <a:srgbClr val="888888"/>
                </a:solidFill>
              </a:defRPr>
            </a:lvl5pPr>
            <a:lvl6pPr marL="2743200" lvl="5" indent="-228600" algn="l" rtl="0">
              <a:lnSpc>
                <a:spcPct val="90000"/>
              </a:lnSpc>
              <a:spcBef>
                <a:spcPts val="300"/>
              </a:spcBef>
              <a:spcAft>
                <a:spcPts val="0"/>
              </a:spcAft>
              <a:buSzPts val="600"/>
              <a:buNone/>
              <a:defRPr sz="1100">
                <a:solidFill>
                  <a:srgbClr val="888888"/>
                </a:solidFill>
              </a:defRPr>
            </a:lvl6pPr>
            <a:lvl7pPr marL="3200400" lvl="6" indent="-228600" algn="l" rtl="0">
              <a:lnSpc>
                <a:spcPct val="90000"/>
              </a:lnSpc>
              <a:spcBef>
                <a:spcPts val="300"/>
              </a:spcBef>
              <a:spcAft>
                <a:spcPts val="0"/>
              </a:spcAft>
              <a:buSzPts val="600"/>
              <a:buNone/>
              <a:defRPr sz="1100">
                <a:solidFill>
                  <a:srgbClr val="888888"/>
                </a:solidFill>
              </a:defRPr>
            </a:lvl7pPr>
            <a:lvl8pPr marL="3657600" lvl="7" indent="-228600" algn="l" rtl="0">
              <a:lnSpc>
                <a:spcPct val="90000"/>
              </a:lnSpc>
              <a:spcBef>
                <a:spcPts val="300"/>
              </a:spcBef>
              <a:spcAft>
                <a:spcPts val="0"/>
              </a:spcAft>
              <a:buSzPts val="600"/>
              <a:buNone/>
              <a:defRPr sz="1100">
                <a:solidFill>
                  <a:srgbClr val="888888"/>
                </a:solidFill>
              </a:defRPr>
            </a:lvl8pPr>
            <a:lvl9pPr marL="4114800" lvl="8" indent="-228600" algn="l" rtl="0">
              <a:lnSpc>
                <a:spcPct val="90000"/>
              </a:lnSpc>
              <a:spcBef>
                <a:spcPts val="300"/>
              </a:spcBef>
              <a:spcAft>
                <a:spcPts val="300"/>
              </a:spcAft>
              <a:buSzPts val="600"/>
              <a:buNone/>
              <a:defRPr sz="1100">
                <a:solidFill>
                  <a:srgbClr val="888888"/>
                </a:solidFill>
              </a:defRPr>
            </a:lvl9pPr>
          </a:lstStyle>
          <a:p>
            <a:endParaRPr/>
          </a:p>
        </p:txBody>
      </p:sp>
      <p:sp>
        <p:nvSpPr>
          <p:cNvPr id="71" name="Google Shape;71;p16"/>
          <p:cNvSpPr txBox="1">
            <a:spLocks noGrp="1"/>
          </p:cNvSpPr>
          <p:nvPr>
            <p:ph type="dt" idx="10"/>
          </p:nvPr>
        </p:nvSpPr>
        <p:spPr>
          <a:xfrm>
            <a:off x="857247" y="4667871"/>
            <a:ext cx="17469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Clr>
                <a:schemeClr val="accent1"/>
              </a:buClr>
              <a:buSzPts val="1100"/>
              <a:buFont typeface="Arial"/>
              <a:buNone/>
              <a:defRPr/>
            </a:lvl1pPr>
            <a:lvl2pPr lvl="1" algn="l" rtl="0">
              <a:lnSpc>
                <a:spcPct val="100000"/>
              </a:lnSpc>
              <a:spcBef>
                <a:spcPts val="0"/>
              </a:spcBef>
              <a:spcAft>
                <a:spcPts val="0"/>
              </a:spcAft>
              <a:buClr>
                <a:srgbClr val="000000"/>
              </a:buClr>
              <a:buSzPts val="1100"/>
              <a:buFont typeface="Arial"/>
              <a:buNone/>
              <a:defRPr/>
            </a:lvl2pPr>
            <a:lvl3pPr lvl="2" algn="l" rtl="0">
              <a:lnSpc>
                <a:spcPct val="100000"/>
              </a:lnSpc>
              <a:spcBef>
                <a:spcPts val="0"/>
              </a:spcBef>
              <a:spcAft>
                <a:spcPts val="0"/>
              </a:spcAft>
              <a:buClr>
                <a:srgbClr val="000000"/>
              </a:buClr>
              <a:buSzPts val="1100"/>
              <a:buFont typeface="Arial"/>
              <a:buNone/>
              <a:defRPr/>
            </a:lvl3pPr>
            <a:lvl4pPr lvl="3" algn="l" rtl="0">
              <a:lnSpc>
                <a:spcPct val="100000"/>
              </a:lnSpc>
              <a:spcBef>
                <a:spcPts val="0"/>
              </a:spcBef>
              <a:spcAft>
                <a:spcPts val="0"/>
              </a:spcAft>
              <a:buClr>
                <a:srgbClr val="000000"/>
              </a:buClr>
              <a:buSzPts val="1100"/>
              <a:buFont typeface="Arial"/>
              <a:buNone/>
              <a:defRPr/>
            </a:lvl4pPr>
            <a:lvl5pPr lvl="4" algn="l" rtl="0">
              <a:lnSpc>
                <a:spcPct val="100000"/>
              </a:lnSpc>
              <a:spcBef>
                <a:spcPts val="0"/>
              </a:spcBef>
              <a:spcAft>
                <a:spcPts val="0"/>
              </a:spcAft>
              <a:buClr>
                <a:srgbClr val="000000"/>
              </a:buClr>
              <a:buSzPts val="1100"/>
              <a:buFont typeface="Arial"/>
              <a:buNone/>
              <a:defRPr/>
            </a:lvl5pPr>
            <a:lvl6pPr lvl="5" algn="l" rtl="0">
              <a:lnSpc>
                <a:spcPct val="100000"/>
              </a:lnSpc>
              <a:spcBef>
                <a:spcPts val="0"/>
              </a:spcBef>
              <a:spcAft>
                <a:spcPts val="0"/>
              </a:spcAft>
              <a:buClr>
                <a:srgbClr val="000000"/>
              </a:buClr>
              <a:buSzPts val="1100"/>
              <a:buFont typeface="Arial"/>
              <a:buNone/>
              <a:defRPr/>
            </a:lvl6pPr>
            <a:lvl7pPr lvl="6" algn="l" rtl="0">
              <a:lnSpc>
                <a:spcPct val="100000"/>
              </a:lnSpc>
              <a:spcBef>
                <a:spcPts val="0"/>
              </a:spcBef>
              <a:spcAft>
                <a:spcPts val="0"/>
              </a:spcAft>
              <a:buClr>
                <a:srgbClr val="000000"/>
              </a:buClr>
              <a:buSzPts val="1100"/>
              <a:buFont typeface="Arial"/>
              <a:buNone/>
              <a:defRPr/>
            </a:lvl7pPr>
            <a:lvl8pPr lvl="7" algn="l" rtl="0">
              <a:lnSpc>
                <a:spcPct val="100000"/>
              </a:lnSpc>
              <a:spcBef>
                <a:spcPts val="0"/>
              </a:spcBef>
              <a:spcAft>
                <a:spcPts val="0"/>
              </a:spcAft>
              <a:buClr>
                <a:srgbClr val="000000"/>
              </a:buClr>
              <a:buSzPts val="1100"/>
              <a:buFont typeface="Arial"/>
              <a:buNone/>
              <a:defRPr/>
            </a:lvl8pPr>
            <a:lvl9pPr lvl="8" algn="l" rtl="0">
              <a:lnSpc>
                <a:spcPct val="100000"/>
              </a:lnSpc>
              <a:spcBef>
                <a:spcPts val="0"/>
              </a:spcBef>
              <a:spcAft>
                <a:spcPts val="0"/>
              </a:spcAft>
              <a:buClr>
                <a:srgbClr val="000000"/>
              </a:buClr>
              <a:buSzPts val="1100"/>
              <a:buFont typeface="Arial"/>
              <a:buNone/>
              <a:defRPr/>
            </a:lvl9pPr>
          </a:lstStyle>
          <a:p>
            <a:endParaRPr/>
          </a:p>
        </p:txBody>
      </p:sp>
      <p:sp>
        <p:nvSpPr>
          <p:cNvPr id="72" name="Google Shape;72;p16"/>
          <p:cNvSpPr txBox="1">
            <a:spLocks noGrp="1"/>
          </p:cNvSpPr>
          <p:nvPr>
            <p:ph type="ftr" idx="11"/>
          </p:nvPr>
        </p:nvSpPr>
        <p:spPr>
          <a:xfrm>
            <a:off x="2961862" y="4667871"/>
            <a:ext cx="35385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Clr>
                <a:schemeClr val="accent1"/>
              </a:buClr>
              <a:buSzPts val="1100"/>
              <a:buFont typeface="Arial"/>
              <a:buNone/>
              <a:defRPr/>
            </a:lvl1pPr>
            <a:lvl2pPr lvl="1" algn="l" rtl="0">
              <a:lnSpc>
                <a:spcPct val="100000"/>
              </a:lnSpc>
              <a:spcBef>
                <a:spcPts val="0"/>
              </a:spcBef>
              <a:spcAft>
                <a:spcPts val="0"/>
              </a:spcAft>
              <a:buClr>
                <a:srgbClr val="000000"/>
              </a:buClr>
              <a:buSzPts val="1100"/>
              <a:buFont typeface="Arial"/>
              <a:buNone/>
              <a:defRPr/>
            </a:lvl2pPr>
            <a:lvl3pPr lvl="2" algn="l" rtl="0">
              <a:lnSpc>
                <a:spcPct val="100000"/>
              </a:lnSpc>
              <a:spcBef>
                <a:spcPts val="0"/>
              </a:spcBef>
              <a:spcAft>
                <a:spcPts val="0"/>
              </a:spcAft>
              <a:buClr>
                <a:srgbClr val="000000"/>
              </a:buClr>
              <a:buSzPts val="1100"/>
              <a:buFont typeface="Arial"/>
              <a:buNone/>
              <a:defRPr/>
            </a:lvl3pPr>
            <a:lvl4pPr lvl="3" algn="l" rtl="0">
              <a:lnSpc>
                <a:spcPct val="100000"/>
              </a:lnSpc>
              <a:spcBef>
                <a:spcPts val="0"/>
              </a:spcBef>
              <a:spcAft>
                <a:spcPts val="0"/>
              </a:spcAft>
              <a:buClr>
                <a:srgbClr val="000000"/>
              </a:buClr>
              <a:buSzPts val="1100"/>
              <a:buFont typeface="Arial"/>
              <a:buNone/>
              <a:defRPr/>
            </a:lvl4pPr>
            <a:lvl5pPr lvl="4" algn="l" rtl="0">
              <a:lnSpc>
                <a:spcPct val="100000"/>
              </a:lnSpc>
              <a:spcBef>
                <a:spcPts val="0"/>
              </a:spcBef>
              <a:spcAft>
                <a:spcPts val="0"/>
              </a:spcAft>
              <a:buClr>
                <a:srgbClr val="000000"/>
              </a:buClr>
              <a:buSzPts val="1100"/>
              <a:buFont typeface="Arial"/>
              <a:buNone/>
              <a:defRPr/>
            </a:lvl5pPr>
            <a:lvl6pPr lvl="5" algn="l" rtl="0">
              <a:lnSpc>
                <a:spcPct val="100000"/>
              </a:lnSpc>
              <a:spcBef>
                <a:spcPts val="0"/>
              </a:spcBef>
              <a:spcAft>
                <a:spcPts val="0"/>
              </a:spcAft>
              <a:buClr>
                <a:srgbClr val="000000"/>
              </a:buClr>
              <a:buSzPts val="1100"/>
              <a:buFont typeface="Arial"/>
              <a:buNone/>
              <a:defRPr/>
            </a:lvl6pPr>
            <a:lvl7pPr lvl="6" algn="l" rtl="0">
              <a:lnSpc>
                <a:spcPct val="100000"/>
              </a:lnSpc>
              <a:spcBef>
                <a:spcPts val="0"/>
              </a:spcBef>
              <a:spcAft>
                <a:spcPts val="0"/>
              </a:spcAft>
              <a:buClr>
                <a:srgbClr val="000000"/>
              </a:buClr>
              <a:buSzPts val="1100"/>
              <a:buFont typeface="Arial"/>
              <a:buNone/>
              <a:defRPr/>
            </a:lvl7pPr>
            <a:lvl8pPr lvl="7" algn="l" rtl="0">
              <a:lnSpc>
                <a:spcPct val="100000"/>
              </a:lnSpc>
              <a:spcBef>
                <a:spcPts val="0"/>
              </a:spcBef>
              <a:spcAft>
                <a:spcPts val="0"/>
              </a:spcAft>
              <a:buClr>
                <a:srgbClr val="000000"/>
              </a:buClr>
              <a:buSzPts val="1100"/>
              <a:buFont typeface="Arial"/>
              <a:buNone/>
              <a:defRPr/>
            </a:lvl8pPr>
            <a:lvl9pPr lvl="8" algn="l" rtl="0">
              <a:lnSpc>
                <a:spcPct val="100000"/>
              </a:lnSpc>
              <a:spcBef>
                <a:spcPts val="0"/>
              </a:spcBef>
              <a:spcAft>
                <a:spcPts val="0"/>
              </a:spcAft>
              <a:buClr>
                <a:srgbClr val="000000"/>
              </a:buClr>
              <a:buSzPts val="1100"/>
              <a:buFont typeface="Arial"/>
              <a:buNone/>
              <a:defRPr/>
            </a:lvl9pPr>
          </a:lstStyle>
          <a:p>
            <a:endParaRPr/>
          </a:p>
        </p:txBody>
      </p:sp>
      <p:sp>
        <p:nvSpPr>
          <p:cNvPr id="73" name="Google Shape;73;p16"/>
          <p:cNvSpPr txBox="1">
            <a:spLocks noGrp="1"/>
          </p:cNvSpPr>
          <p:nvPr>
            <p:ph type="sldNum" idx="12"/>
          </p:nvPr>
        </p:nvSpPr>
        <p:spPr>
          <a:xfrm>
            <a:off x="6997149" y="4667871"/>
            <a:ext cx="1279500" cy="273900"/>
          </a:xfrm>
          <a:prstGeom prst="rect">
            <a:avLst/>
          </a:prstGeom>
          <a:noFill/>
          <a:ln>
            <a:noFill/>
          </a:ln>
        </p:spPr>
        <p:txBody>
          <a:bodyPr spcFirstLastPara="1" wrap="square" lIns="68575" tIns="34275" rIns="68575" bIns="34275" anchor="ctr" anchorCtr="0">
            <a:noAutofit/>
          </a:bodyPr>
          <a:lstStyle>
            <a:lvl1pPr marL="0" lvl="0"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1pPr>
            <a:lvl2pPr marL="0" lvl="1"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2pPr>
            <a:lvl3pPr marL="0" lvl="2"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3pPr>
            <a:lvl4pPr marL="0" lvl="3"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4pPr>
            <a:lvl5pPr marL="0" lvl="4"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5pPr>
            <a:lvl6pPr marL="0" lvl="5"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6pPr>
            <a:lvl7pPr marL="0" lvl="6"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7pPr>
            <a:lvl8pPr marL="0" lvl="7"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8pPr>
            <a:lvl9pPr marL="0" lvl="8"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74" name="Google Shape;74;p16"/>
          <p:cNvCxnSpPr/>
          <p:nvPr/>
        </p:nvCxnSpPr>
        <p:spPr>
          <a:xfrm>
            <a:off x="1485901" y="3015306"/>
            <a:ext cx="6172200" cy="0"/>
          </a:xfrm>
          <a:prstGeom prst="straightConnector1">
            <a:avLst/>
          </a:prstGeom>
          <a:noFill/>
          <a:ln w="10000" cap="flat" cmpd="sng">
            <a:solidFill>
              <a:schemeClr val="accent1"/>
            </a:solidFill>
            <a:prstDash val="solid"/>
            <a:round/>
            <a:headEnd type="none" w="sm" len="sm"/>
            <a:tailEnd type="none" w="sm" len="sm"/>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5"/>
        <p:cNvGrpSpPr/>
        <p:nvPr/>
      </p:nvGrpSpPr>
      <p:grpSpPr>
        <a:xfrm>
          <a:off x="0" y="0"/>
          <a:ext cx="0" cy="0"/>
          <a:chOff x="0" y="0"/>
          <a:chExt cx="0" cy="0"/>
        </a:xfrm>
      </p:grpSpPr>
      <p:sp>
        <p:nvSpPr>
          <p:cNvPr id="76" name="Google Shape;76;p17"/>
          <p:cNvSpPr txBox="1">
            <a:spLocks noGrp="1"/>
          </p:cNvSpPr>
          <p:nvPr>
            <p:ph type="title"/>
          </p:nvPr>
        </p:nvSpPr>
        <p:spPr>
          <a:xfrm>
            <a:off x="311700" y="445025"/>
            <a:ext cx="8520600" cy="572700"/>
          </a:xfrm>
          <a:prstGeom prst="rect">
            <a:avLst/>
          </a:prstGeom>
          <a:noFill/>
          <a:ln>
            <a:noFill/>
          </a:ln>
        </p:spPr>
        <p:txBody>
          <a:bodyPr spcFirstLastPara="1" wrap="square" lIns="68575" tIns="68575" rIns="68575" bIns="68575" anchor="t" anchorCtr="0">
            <a:noAutofit/>
          </a:bodyPr>
          <a:lstStyle>
            <a:lvl1pPr lvl="0" algn="l" rtl="0">
              <a:lnSpc>
                <a:spcPct val="90000"/>
              </a:lnSpc>
              <a:spcBef>
                <a:spcPts val="0"/>
              </a:spcBef>
              <a:spcAft>
                <a:spcPts val="0"/>
              </a:spcAft>
              <a:buClr>
                <a:schemeClr val="accent1"/>
              </a:buClr>
              <a:buSzPts val="2100"/>
              <a:buFont typeface="Corbel"/>
              <a:buNone/>
              <a:defRPr/>
            </a:lvl1pPr>
            <a:lvl2pPr lvl="1" algn="l" rtl="0">
              <a:lnSpc>
                <a:spcPct val="100000"/>
              </a:lnSpc>
              <a:spcBef>
                <a:spcPts val="0"/>
              </a:spcBef>
              <a:spcAft>
                <a:spcPts val="0"/>
              </a:spcAft>
              <a:buSzPts val="2100"/>
              <a:buNone/>
              <a:defRPr/>
            </a:lvl2pPr>
            <a:lvl3pPr lvl="2" algn="l" rtl="0">
              <a:lnSpc>
                <a:spcPct val="100000"/>
              </a:lnSpc>
              <a:spcBef>
                <a:spcPts val="0"/>
              </a:spcBef>
              <a:spcAft>
                <a:spcPts val="0"/>
              </a:spcAft>
              <a:buSzPts val="2100"/>
              <a:buNone/>
              <a:defRPr/>
            </a:lvl3pPr>
            <a:lvl4pPr lvl="3" algn="l" rtl="0">
              <a:lnSpc>
                <a:spcPct val="100000"/>
              </a:lnSpc>
              <a:spcBef>
                <a:spcPts val="0"/>
              </a:spcBef>
              <a:spcAft>
                <a:spcPts val="0"/>
              </a:spcAft>
              <a:buSzPts val="2100"/>
              <a:buNone/>
              <a:defRPr/>
            </a:lvl4pPr>
            <a:lvl5pPr lvl="4" algn="l" rtl="0">
              <a:lnSpc>
                <a:spcPct val="100000"/>
              </a:lnSpc>
              <a:spcBef>
                <a:spcPts val="0"/>
              </a:spcBef>
              <a:spcAft>
                <a:spcPts val="0"/>
              </a:spcAft>
              <a:buSzPts val="2100"/>
              <a:buNone/>
              <a:defRPr/>
            </a:lvl5pPr>
            <a:lvl6pPr lvl="5" algn="l" rtl="0">
              <a:lnSpc>
                <a:spcPct val="100000"/>
              </a:lnSpc>
              <a:spcBef>
                <a:spcPts val="0"/>
              </a:spcBef>
              <a:spcAft>
                <a:spcPts val="0"/>
              </a:spcAft>
              <a:buSzPts val="2100"/>
              <a:buNone/>
              <a:defRPr/>
            </a:lvl6pPr>
            <a:lvl7pPr lvl="6" algn="l" rtl="0">
              <a:lnSpc>
                <a:spcPct val="100000"/>
              </a:lnSpc>
              <a:spcBef>
                <a:spcPts val="0"/>
              </a:spcBef>
              <a:spcAft>
                <a:spcPts val="0"/>
              </a:spcAft>
              <a:buSzPts val="2100"/>
              <a:buNone/>
              <a:defRPr/>
            </a:lvl7pPr>
            <a:lvl8pPr lvl="7" algn="l" rtl="0">
              <a:lnSpc>
                <a:spcPct val="100000"/>
              </a:lnSpc>
              <a:spcBef>
                <a:spcPts val="0"/>
              </a:spcBef>
              <a:spcAft>
                <a:spcPts val="0"/>
              </a:spcAft>
              <a:buSzPts val="2100"/>
              <a:buNone/>
              <a:defRPr/>
            </a:lvl8pPr>
            <a:lvl9pPr lvl="8" algn="l" rtl="0">
              <a:lnSpc>
                <a:spcPct val="100000"/>
              </a:lnSpc>
              <a:spcBef>
                <a:spcPts val="0"/>
              </a:spcBef>
              <a:spcAft>
                <a:spcPts val="0"/>
              </a:spcAft>
              <a:buSzPts val="2100"/>
              <a:buNone/>
              <a:defRPr/>
            </a:lvl9pPr>
          </a:lstStyle>
          <a:p>
            <a:endParaRPr/>
          </a:p>
        </p:txBody>
      </p:sp>
      <p:sp>
        <p:nvSpPr>
          <p:cNvPr id="77" name="Google Shape;77;p17"/>
          <p:cNvSpPr txBox="1">
            <a:spLocks noGrp="1"/>
          </p:cNvSpPr>
          <p:nvPr>
            <p:ph type="body" idx="1"/>
          </p:nvPr>
        </p:nvSpPr>
        <p:spPr>
          <a:xfrm>
            <a:off x="311700" y="1152475"/>
            <a:ext cx="8520600" cy="3416400"/>
          </a:xfrm>
          <a:prstGeom prst="rect">
            <a:avLst/>
          </a:prstGeom>
          <a:noFill/>
          <a:ln>
            <a:noFill/>
          </a:ln>
        </p:spPr>
        <p:txBody>
          <a:bodyPr spcFirstLastPara="1" wrap="square" lIns="68575" tIns="68575" rIns="68575" bIns="68575" anchor="t" anchorCtr="0">
            <a:noAutofit/>
          </a:bodyPr>
          <a:lstStyle>
            <a:lvl1pPr marL="457200" lvl="0" indent="-317500" algn="l" rtl="0">
              <a:lnSpc>
                <a:spcPct val="90000"/>
              </a:lnSpc>
              <a:spcBef>
                <a:spcPts val="0"/>
              </a:spcBef>
              <a:spcAft>
                <a:spcPts val="0"/>
              </a:spcAft>
              <a:buSzPts val="1400"/>
              <a:buChar char="●"/>
              <a:defRPr/>
            </a:lvl1pPr>
            <a:lvl2pPr marL="914400" lvl="1" indent="-298450" algn="l" rtl="0">
              <a:lnSpc>
                <a:spcPct val="90000"/>
              </a:lnSpc>
              <a:spcBef>
                <a:spcPts val="1600"/>
              </a:spcBef>
              <a:spcAft>
                <a:spcPts val="0"/>
              </a:spcAft>
              <a:buSzPts val="1100"/>
              <a:buChar char="○"/>
              <a:defRPr/>
            </a:lvl2pPr>
            <a:lvl3pPr marL="1371600" lvl="2" indent="-298450" algn="l" rtl="0">
              <a:lnSpc>
                <a:spcPct val="90000"/>
              </a:lnSpc>
              <a:spcBef>
                <a:spcPts val="1600"/>
              </a:spcBef>
              <a:spcAft>
                <a:spcPts val="0"/>
              </a:spcAft>
              <a:buSzPts val="1100"/>
              <a:buChar char="■"/>
              <a:defRPr/>
            </a:lvl3pPr>
            <a:lvl4pPr marL="1828800" lvl="3" indent="-298450" algn="l" rtl="0">
              <a:lnSpc>
                <a:spcPct val="90000"/>
              </a:lnSpc>
              <a:spcBef>
                <a:spcPts val="1600"/>
              </a:spcBef>
              <a:spcAft>
                <a:spcPts val="0"/>
              </a:spcAft>
              <a:buSzPts val="1100"/>
              <a:buChar char="●"/>
              <a:defRPr/>
            </a:lvl4pPr>
            <a:lvl5pPr marL="2286000" lvl="4" indent="-298450" algn="l" rtl="0">
              <a:lnSpc>
                <a:spcPct val="90000"/>
              </a:lnSpc>
              <a:spcBef>
                <a:spcPts val="1600"/>
              </a:spcBef>
              <a:spcAft>
                <a:spcPts val="0"/>
              </a:spcAft>
              <a:buSzPts val="1100"/>
              <a:buChar char="○"/>
              <a:defRPr/>
            </a:lvl5pPr>
            <a:lvl6pPr marL="2743200" lvl="5" indent="-298450" algn="l" rtl="0">
              <a:lnSpc>
                <a:spcPct val="90000"/>
              </a:lnSpc>
              <a:spcBef>
                <a:spcPts val="1600"/>
              </a:spcBef>
              <a:spcAft>
                <a:spcPts val="0"/>
              </a:spcAft>
              <a:buSzPts val="1100"/>
              <a:buChar char="■"/>
              <a:defRPr/>
            </a:lvl6pPr>
            <a:lvl7pPr marL="3200400" lvl="6" indent="-298450" algn="l" rtl="0">
              <a:lnSpc>
                <a:spcPct val="90000"/>
              </a:lnSpc>
              <a:spcBef>
                <a:spcPts val="1600"/>
              </a:spcBef>
              <a:spcAft>
                <a:spcPts val="0"/>
              </a:spcAft>
              <a:buSzPts val="1100"/>
              <a:buChar char="●"/>
              <a:defRPr/>
            </a:lvl7pPr>
            <a:lvl8pPr marL="3657600" lvl="7" indent="-298450" algn="l" rtl="0">
              <a:lnSpc>
                <a:spcPct val="90000"/>
              </a:lnSpc>
              <a:spcBef>
                <a:spcPts val="1600"/>
              </a:spcBef>
              <a:spcAft>
                <a:spcPts val="0"/>
              </a:spcAft>
              <a:buSzPts val="1100"/>
              <a:buChar char="○"/>
              <a:defRPr/>
            </a:lvl8pPr>
            <a:lvl9pPr marL="4114800" lvl="8" indent="-298450" algn="l" rtl="0">
              <a:lnSpc>
                <a:spcPct val="90000"/>
              </a:lnSpc>
              <a:spcBef>
                <a:spcPts val="1600"/>
              </a:spcBef>
              <a:spcAft>
                <a:spcPts val="1600"/>
              </a:spcAft>
              <a:buSzPts val="1100"/>
              <a:buChar char="■"/>
              <a:defRPr/>
            </a:lvl9pPr>
          </a:lstStyle>
          <a:p>
            <a:endParaRPr/>
          </a:p>
        </p:txBody>
      </p:sp>
      <p:sp>
        <p:nvSpPr>
          <p:cNvPr id="78" name="Google Shape;78;p17"/>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Autofit/>
          </a:bodyPr>
          <a:lstStyle>
            <a:lvl1pPr marL="0" marR="0" lvl="0" indent="0" algn="r" rtl="0">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9"/>
        <p:cNvGrpSpPr/>
        <p:nvPr/>
      </p:nvGrpSpPr>
      <p:grpSpPr>
        <a:xfrm>
          <a:off x="0" y="0"/>
          <a:ext cx="0" cy="0"/>
          <a:chOff x="0" y="0"/>
          <a:chExt cx="0" cy="0"/>
        </a:xfrm>
      </p:grpSpPr>
      <p:sp>
        <p:nvSpPr>
          <p:cNvPr id="80" name="Google Shape;80;p18"/>
          <p:cNvSpPr txBox="1">
            <a:spLocks noGrp="1"/>
          </p:cNvSpPr>
          <p:nvPr>
            <p:ph type="title"/>
          </p:nvPr>
        </p:nvSpPr>
        <p:spPr>
          <a:xfrm>
            <a:off x="857250" y="457200"/>
            <a:ext cx="7406400" cy="10173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accent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81" name="Google Shape;81;p18"/>
          <p:cNvSpPr txBox="1">
            <a:spLocks noGrp="1"/>
          </p:cNvSpPr>
          <p:nvPr>
            <p:ph type="body" idx="1"/>
          </p:nvPr>
        </p:nvSpPr>
        <p:spPr>
          <a:xfrm>
            <a:off x="857251" y="1543050"/>
            <a:ext cx="7404900" cy="3029100"/>
          </a:xfrm>
          <a:prstGeom prst="rect">
            <a:avLst/>
          </a:prstGeom>
          <a:noFill/>
          <a:ln>
            <a:noFill/>
          </a:ln>
        </p:spPr>
        <p:txBody>
          <a:bodyPr spcFirstLastPara="1" wrap="square" lIns="68575" tIns="34275" rIns="68575" bIns="34275" anchor="t" anchorCtr="0">
            <a:noAutofit/>
          </a:bodyPr>
          <a:lstStyle>
            <a:lvl1pPr marL="457200" lvl="0" indent="-298450" algn="l" rtl="0">
              <a:lnSpc>
                <a:spcPct val="90000"/>
              </a:lnSpc>
              <a:spcBef>
                <a:spcPts val="1100"/>
              </a:spcBef>
              <a:spcAft>
                <a:spcPts val="0"/>
              </a:spcAft>
              <a:buSzPts val="1100"/>
              <a:buChar char="•"/>
              <a:defRPr/>
            </a:lvl1pPr>
            <a:lvl2pPr marL="914400" lvl="1" indent="-298450" algn="l" rtl="0">
              <a:lnSpc>
                <a:spcPct val="90000"/>
              </a:lnSpc>
              <a:spcBef>
                <a:spcPts val="200"/>
              </a:spcBef>
              <a:spcAft>
                <a:spcPts val="0"/>
              </a:spcAft>
              <a:buSzPts val="1100"/>
              <a:buChar char="•"/>
              <a:defRPr/>
            </a:lvl2pPr>
            <a:lvl3pPr marL="1371600" lvl="2" indent="-298450" algn="l" rtl="0">
              <a:lnSpc>
                <a:spcPct val="90000"/>
              </a:lnSpc>
              <a:spcBef>
                <a:spcPts val="300"/>
              </a:spcBef>
              <a:spcAft>
                <a:spcPts val="0"/>
              </a:spcAft>
              <a:buSzPts val="1100"/>
              <a:buChar char="•"/>
              <a:defRPr/>
            </a:lvl3pPr>
            <a:lvl4pPr marL="1828800" lvl="3" indent="-298450" algn="l" rtl="0">
              <a:lnSpc>
                <a:spcPct val="90000"/>
              </a:lnSpc>
              <a:spcBef>
                <a:spcPts val="300"/>
              </a:spcBef>
              <a:spcAft>
                <a:spcPts val="0"/>
              </a:spcAft>
              <a:buSzPts val="1100"/>
              <a:buChar char="•"/>
              <a:defRPr/>
            </a:lvl4pPr>
            <a:lvl5pPr marL="2286000" lvl="4" indent="-298450" algn="l" rtl="0">
              <a:lnSpc>
                <a:spcPct val="90000"/>
              </a:lnSpc>
              <a:spcBef>
                <a:spcPts val="300"/>
              </a:spcBef>
              <a:spcAft>
                <a:spcPts val="0"/>
              </a:spcAft>
              <a:buSzPts val="1100"/>
              <a:buChar char="•"/>
              <a:defRPr/>
            </a:lvl5pPr>
            <a:lvl6pPr marL="2743200" lvl="5" indent="-298450" algn="l" rtl="0">
              <a:lnSpc>
                <a:spcPct val="90000"/>
              </a:lnSpc>
              <a:spcBef>
                <a:spcPts val="300"/>
              </a:spcBef>
              <a:spcAft>
                <a:spcPts val="0"/>
              </a:spcAft>
              <a:buSzPts val="1100"/>
              <a:buChar char="•"/>
              <a:defRPr/>
            </a:lvl6pPr>
            <a:lvl7pPr marL="3200400" lvl="6" indent="-298450" algn="l" rtl="0">
              <a:lnSpc>
                <a:spcPct val="90000"/>
              </a:lnSpc>
              <a:spcBef>
                <a:spcPts val="300"/>
              </a:spcBef>
              <a:spcAft>
                <a:spcPts val="0"/>
              </a:spcAft>
              <a:buSzPts val="1100"/>
              <a:buChar char="•"/>
              <a:defRPr/>
            </a:lvl7pPr>
            <a:lvl8pPr marL="3657600" lvl="7" indent="-298450" algn="l" rtl="0">
              <a:lnSpc>
                <a:spcPct val="90000"/>
              </a:lnSpc>
              <a:spcBef>
                <a:spcPts val="300"/>
              </a:spcBef>
              <a:spcAft>
                <a:spcPts val="0"/>
              </a:spcAft>
              <a:buSzPts val="1100"/>
              <a:buChar char="•"/>
              <a:defRPr/>
            </a:lvl8pPr>
            <a:lvl9pPr marL="4114800" lvl="8" indent="-298450" algn="l" rtl="0">
              <a:lnSpc>
                <a:spcPct val="90000"/>
              </a:lnSpc>
              <a:spcBef>
                <a:spcPts val="300"/>
              </a:spcBef>
              <a:spcAft>
                <a:spcPts val="300"/>
              </a:spcAft>
              <a:buSzPts val="1100"/>
              <a:buChar char="•"/>
              <a:defRPr/>
            </a:lvl9pPr>
          </a:lstStyle>
          <a:p>
            <a:endParaRPr/>
          </a:p>
        </p:txBody>
      </p:sp>
      <p:sp>
        <p:nvSpPr>
          <p:cNvPr id="82" name="Google Shape;82;p18"/>
          <p:cNvSpPr txBox="1">
            <a:spLocks noGrp="1"/>
          </p:cNvSpPr>
          <p:nvPr>
            <p:ph type="dt" idx="10"/>
          </p:nvPr>
        </p:nvSpPr>
        <p:spPr>
          <a:xfrm>
            <a:off x="857247" y="4667871"/>
            <a:ext cx="17469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Clr>
                <a:schemeClr val="accent1"/>
              </a:buClr>
              <a:buSzPts val="1100"/>
              <a:buFont typeface="Arial"/>
              <a:buNone/>
              <a:defRPr/>
            </a:lvl1pPr>
            <a:lvl2pPr lvl="1" algn="l" rtl="0">
              <a:lnSpc>
                <a:spcPct val="100000"/>
              </a:lnSpc>
              <a:spcBef>
                <a:spcPts val="0"/>
              </a:spcBef>
              <a:spcAft>
                <a:spcPts val="0"/>
              </a:spcAft>
              <a:buClr>
                <a:srgbClr val="000000"/>
              </a:buClr>
              <a:buSzPts val="1100"/>
              <a:buFont typeface="Arial"/>
              <a:buNone/>
              <a:defRPr/>
            </a:lvl2pPr>
            <a:lvl3pPr lvl="2" algn="l" rtl="0">
              <a:lnSpc>
                <a:spcPct val="100000"/>
              </a:lnSpc>
              <a:spcBef>
                <a:spcPts val="0"/>
              </a:spcBef>
              <a:spcAft>
                <a:spcPts val="0"/>
              </a:spcAft>
              <a:buClr>
                <a:srgbClr val="000000"/>
              </a:buClr>
              <a:buSzPts val="1100"/>
              <a:buFont typeface="Arial"/>
              <a:buNone/>
              <a:defRPr/>
            </a:lvl3pPr>
            <a:lvl4pPr lvl="3" algn="l" rtl="0">
              <a:lnSpc>
                <a:spcPct val="100000"/>
              </a:lnSpc>
              <a:spcBef>
                <a:spcPts val="0"/>
              </a:spcBef>
              <a:spcAft>
                <a:spcPts val="0"/>
              </a:spcAft>
              <a:buClr>
                <a:srgbClr val="000000"/>
              </a:buClr>
              <a:buSzPts val="1100"/>
              <a:buFont typeface="Arial"/>
              <a:buNone/>
              <a:defRPr/>
            </a:lvl4pPr>
            <a:lvl5pPr lvl="4" algn="l" rtl="0">
              <a:lnSpc>
                <a:spcPct val="100000"/>
              </a:lnSpc>
              <a:spcBef>
                <a:spcPts val="0"/>
              </a:spcBef>
              <a:spcAft>
                <a:spcPts val="0"/>
              </a:spcAft>
              <a:buClr>
                <a:srgbClr val="000000"/>
              </a:buClr>
              <a:buSzPts val="1100"/>
              <a:buFont typeface="Arial"/>
              <a:buNone/>
              <a:defRPr/>
            </a:lvl5pPr>
            <a:lvl6pPr lvl="5" algn="l" rtl="0">
              <a:lnSpc>
                <a:spcPct val="100000"/>
              </a:lnSpc>
              <a:spcBef>
                <a:spcPts val="0"/>
              </a:spcBef>
              <a:spcAft>
                <a:spcPts val="0"/>
              </a:spcAft>
              <a:buClr>
                <a:srgbClr val="000000"/>
              </a:buClr>
              <a:buSzPts val="1100"/>
              <a:buFont typeface="Arial"/>
              <a:buNone/>
              <a:defRPr/>
            </a:lvl6pPr>
            <a:lvl7pPr lvl="6" algn="l" rtl="0">
              <a:lnSpc>
                <a:spcPct val="100000"/>
              </a:lnSpc>
              <a:spcBef>
                <a:spcPts val="0"/>
              </a:spcBef>
              <a:spcAft>
                <a:spcPts val="0"/>
              </a:spcAft>
              <a:buClr>
                <a:srgbClr val="000000"/>
              </a:buClr>
              <a:buSzPts val="1100"/>
              <a:buFont typeface="Arial"/>
              <a:buNone/>
              <a:defRPr/>
            </a:lvl7pPr>
            <a:lvl8pPr lvl="7" algn="l" rtl="0">
              <a:lnSpc>
                <a:spcPct val="100000"/>
              </a:lnSpc>
              <a:spcBef>
                <a:spcPts val="0"/>
              </a:spcBef>
              <a:spcAft>
                <a:spcPts val="0"/>
              </a:spcAft>
              <a:buClr>
                <a:srgbClr val="000000"/>
              </a:buClr>
              <a:buSzPts val="1100"/>
              <a:buFont typeface="Arial"/>
              <a:buNone/>
              <a:defRPr/>
            </a:lvl8pPr>
            <a:lvl9pPr lvl="8" algn="l" rtl="0">
              <a:lnSpc>
                <a:spcPct val="100000"/>
              </a:lnSpc>
              <a:spcBef>
                <a:spcPts val="0"/>
              </a:spcBef>
              <a:spcAft>
                <a:spcPts val="0"/>
              </a:spcAft>
              <a:buClr>
                <a:srgbClr val="000000"/>
              </a:buClr>
              <a:buSzPts val="1100"/>
              <a:buFont typeface="Arial"/>
              <a:buNone/>
              <a:defRPr/>
            </a:lvl9pPr>
          </a:lstStyle>
          <a:p>
            <a:endParaRPr/>
          </a:p>
        </p:txBody>
      </p:sp>
      <p:sp>
        <p:nvSpPr>
          <p:cNvPr id="83" name="Google Shape;83;p18"/>
          <p:cNvSpPr txBox="1">
            <a:spLocks noGrp="1"/>
          </p:cNvSpPr>
          <p:nvPr>
            <p:ph type="ftr" idx="11"/>
          </p:nvPr>
        </p:nvSpPr>
        <p:spPr>
          <a:xfrm>
            <a:off x="2961862" y="4667871"/>
            <a:ext cx="35385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Clr>
                <a:schemeClr val="accent1"/>
              </a:buClr>
              <a:buSzPts val="1100"/>
              <a:buFont typeface="Arial"/>
              <a:buNone/>
              <a:defRPr/>
            </a:lvl1pPr>
            <a:lvl2pPr lvl="1" algn="l" rtl="0">
              <a:lnSpc>
                <a:spcPct val="100000"/>
              </a:lnSpc>
              <a:spcBef>
                <a:spcPts val="0"/>
              </a:spcBef>
              <a:spcAft>
                <a:spcPts val="0"/>
              </a:spcAft>
              <a:buClr>
                <a:srgbClr val="000000"/>
              </a:buClr>
              <a:buSzPts val="1100"/>
              <a:buFont typeface="Arial"/>
              <a:buNone/>
              <a:defRPr/>
            </a:lvl2pPr>
            <a:lvl3pPr lvl="2" algn="l" rtl="0">
              <a:lnSpc>
                <a:spcPct val="100000"/>
              </a:lnSpc>
              <a:spcBef>
                <a:spcPts val="0"/>
              </a:spcBef>
              <a:spcAft>
                <a:spcPts val="0"/>
              </a:spcAft>
              <a:buClr>
                <a:srgbClr val="000000"/>
              </a:buClr>
              <a:buSzPts val="1100"/>
              <a:buFont typeface="Arial"/>
              <a:buNone/>
              <a:defRPr/>
            </a:lvl3pPr>
            <a:lvl4pPr lvl="3" algn="l" rtl="0">
              <a:lnSpc>
                <a:spcPct val="100000"/>
              </a:lnSpc>
              <a:spcBef>
                <a:spcPts val="0"/>
              </a:spcBef>
              <a:spcAft>
                <a:spcPts val="0"/>
              </a:spcAft>
              <a:buClr>
                <a:srgbClr val="000000"/>
              </a:buClr>
              <a:buSzPts val="1100"/>
              <a:buFont typeface="Arial"/>
              <a:buNone/>
              <a:defRPr/>
            </a:lvl4pPr>
            <a:lvl5pPr lvl="4" algn="l" rtl="0">
              <a:lnSpc>
                <a:spcPct val="100000"/>
              </a:lnSpc>
              <a:spcBef>
                <a:spcPts val="0"/>
              </a:spcBef>
              <a:spcAft>
                <a:spcPts val="0"/>
              </a:spcAft>
              <a:buClr>
                <a:srgbClr val="000000"/>
              </a:buClr>
              <a:buSzPts val="1100"/>
              <a:buFont typeface="Arial"/>
              <a:buNone/>
              <a:defRPr/>
            </a:lvl5pPr>
            <a:lvl6pPr lvl="5" algn="l" rtl="0">
              <a:lnSpc>
                <a:spcPct val="100000"/>
              </a:lnSpc>
              <a:spcBef>
                <a:spcPts val="0"/>
              </a:spcBef>
              <a:spcAft>
                <a:spcPts val="0"/>
              </a:spcAft>
              <a:buClr>
                <a:srgbClr val="000000"/>
              </a:buClr>
              <a:buSzPts val="1100"/>
              <a:buFont typeface="Arial"/>
              <a:buNone/>
              <a:defRPr/>
            </a:lvl6pPr>
            <a:lvl7pPr lvl="6" algn="l" rtl="0">
              <a:lnSpc>
                <a:spcPct val="100000"/>
              </a:lnSpc>
              <a:spcBef>
                <a:spcPts val="0"/>
              </a:spcBef>
              <a:spcAft>
                <a:spcPts val="0"/>
              </a:spcAft>
              <a:buClr>
                <a:srgbClr val="000000"/>
              </a:buClr>
              <a:buSzPts val="1100"/>
              <a:buFont typeface="Arial"/>
              <a:buNone/>
              <a:defRPr/>
            </a:lvl7pPr>
            <a:lvl8pPr lvl="7" algn="l" rtl="0">
              <a:lnSpc>
                <a:spcPct val="100000"/>
              </a:lnSpc>
              <a:spcBef>
                <a:spcPts val="0"/>
              </a:spcBef>
              <a:spcAft>
                <a:spcPts val="0"/>
              </a:spcAft>
              <a:buClr>
                <a:srgbClr val="000000"/>
              </a:buClr>
              <a:buSzPts val="1100"/>
              <a:buFont typeface="Arial"/>
              <a:buNone/>
              <a:defRPr/>
            </a:lvl8pPr>
            <a:lvl9pPr lvl="8" algn="l" rtl="0">
              <a:lnSpc>
                <a:spcPct val="100000"/>
              </a:lnSpc>
              <a:spcBef>
                <a:spcPts val="0"/>
              </a:spcBef>
              <a:spcAft>
                <a:spcPts val="0"/>
              </a:spcAft>
              <a:buClr>
                <a:srgbClr val="000000"/>
              </a:buClr>
              <a:buSzPts val="1100"/>
              <a:buFont typeface="Arial"/>
              <a:buNone/>
              <a:defRPr/>
            </a:lvl9pPr>
          </a:lstStyle>
          <a:p>
            <a:endParaRPr/>
          </a:p>
        </p:txBody>
      </p:sp>
      <p:sp>
        <p:nvSpPr>
          <p:cNvPr id="84" name="Google Shape;84;p18"/>
          <p:cNvSpPr txBox="1">
            <a:spLocks noGrp="1"/>
          </p:cNvSpPr>
          <p:nvPr>
            <p:ph type="sldNum" idx="12"/>
          </p:nvPr>
        </p:nvSpPr>
        <p:spPr>
          <a:xfrm>
            <a:off x="6997149" y="4667871"/>
            <a:ext cx="1279500" cy="273900"/>
          </a:xfrm>
          <a:prstGeom prst="rect">
            <a:avLst/>
          </a:prstGeom>
          <a:noFill/>
          <a:ln>
            <a:noFill/>
          </a:ln>
        </p:spPr>
        <p:txBody>
          <a:bodyPr spcFirstLastPara="1" wrap="square" lIns="68575" tIns="34275" rIns="68575" bIns="34275" anchor="ctr" anchorCtr="0">
            <a:noAutofit/>
          </a:bodyPr>
          <a:lstStyle>
            <a:lvl1pPr marL="0" lvl="0"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1pPr>
            <a:lvl2pPr marL="0" lvl="1"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2pPr>
            <a:lvl3pPr marL="0" lvl="2"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3pPr>
            <a:lvl4pPr marL="0" lvl="3"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4pPr>
            <a:lvl5pPr marL="0" lvl="4"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5pPr>
            <a:lvl6pPr marL="0" lvl="5"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6pPr>
            <a:lvl7pPr marL="0" lvl="6"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7pPr>
            <a:lvl8pPr marL="0" lvl="7"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8pPr>
            <a:lvl9pPr marL="0" lvl="8"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5"/>
        <p:cNvGrpSpPr/>
        <p:nvPr/>
      </p:nvGrpSpPr>
      <p:grpSpPr>
        <a:xfrm>
          <a:off x="0" y="0"/>
          <a:ext cx="0" cy="0"/>
          <a:chOff x="0" y="0"/>
          <a:chExt cx="0" cy="0"/>
        </a:xfrm>
      </p:grpSpPr>
      <p:sp>
        <p:nvSpPr>
          <p:cNvPr id="86" name="Google Shape;86;p19"/>
          <p:cNvSpPr txBox="1">
            <a:spLocks noGrp="1"/>
          </p:cNvSpPr>
          <p:nvPr>
            <p:ph type="dt" idx="10"/>
          </p:nvPr>
        </p:nvSpPr>
        <p:spPr>
          <a:xfrm>
            <a:off x="857247" y="4667871"/>
            <a:ext cx="17469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Clr>
                <a:schemeClr val="accent1"/>
              </a:buClr>
              <a:buSzPts val="1100"/>
              <a:buFont typeface="Arial"/>
              <a:buNone/>
              <a:defRPr/>
            </a:lvl1pPr>
            <a:lvl2pPr lvl="1" algn="l" rtl="0">
              <a:lnSpc>
                <a:spcPct val="100000"/>
              </a:lnSpc>
              <a:spcBef>
                <a:spcPts val="0"/>
              </a:spcBef>
              <a:spcAft>
                <a:spcPts val="0"/>
              </a:spcAft>
              <a:buClr>
                <a:srgbClr val="000000"/>
              </a:buClr>
              <a:buSzPts val="1100"/>
              <a:buFont typeface="Arial"/>
              <a:buNone/>
              <a:defRPr/>
            </a:lvl2pPr>
            <a:lvl3pPr lvl="2" algn="l" rtl="0">
              <a:lnSpc>
                <a:spcPct val="100000"/>
              </a:lnSpc>
              <a:spcBef>
                <a:spcPts val="0"/>
              </a:spcBef>
              <a:spcAft>
                <a:spcPts val="0"/>
              </a:spcAft>
              <a:buClr>
                <a:srgbClr val="000000"/>
              </a:buClr>
              <a:buSzPts val="1100"/>
              <a:buFont typeface="Arial"/>
              <a:buNone/>
              <a:defRPr/>
            </a:lvl3pPr>
            <a:lvl4pPr lvl="3" algn="l" rtl="0">
              <a:lnSpc>
                <a:spcPct val="100000"/>
              </a:lnSpc>
              <a:spcBef>
                <a:spcPts val="0"/>
              </a:spcBef>
              <a:spcAft>
                <a:spcPts val="0"/>
              </a:spcAft>
              <a:buClr>
                <a:srgbClr val="000000"/>
              </a:buClr>
              <a:buSzPts val="1100"/>
              <a:buFont typeface="Arial"/>
              <a:buNone/>
              <a:defRPr/>
            </a:lvl4pPr>
            <a:lvl5pPr lvl="4" algn="l" rtl="0">
              <a:lnSpc>
                <a:spcPct val="100000"/>
              </a:lnSpc>
              <a:spcBef>
                <a:spcPts val="0"/>
              </a:spcBef>
              <a:spcAft>
                <a:spcPts val="0"/>
              </a:spcAft>
              <a:buClr>
                <a:srgbClr val="000000"/>
              </a:buClr>
              <a:buSzPts val="1100"/>
              <a:buFont typeface="Arial"/>
              <a:buNone/>
              <a:defRPr/>
            </a:lvl5pPr>
            <a:lvl6pPr lvl="5" algn="l" rtl="0">
              <a:lnSpc>
                <a:spcPct val="100000"/>
              </a:lnSpc>
              <a:spcBef>
                <a:spcPts val="0"/>
              </a:spcBef>
              <a:spcAft>
                <a:spcPts val="0"/>
              </a:spcAft>
              <a:buClr>
                <a:srgbClr val="000000"/>
              </a:buClr>
              <a:buSzPts val="1100"/>
              <a:buFont typeface="Arial"/>
              <a:buNone/>
              <a:defRPr/>
            </a:lvl6pPr>
            <a:lvl7pPr lvl="6" algn="l" rtl="0">
              <a:lnSpc>
                <a:spcPct val="100000"/>
              </a:lnSpc>
              <a:spcBef>
                <a:spcPts val="0"/>
              </a:spcBef>
              <a:spcAft>
                <a:spcPts val="0"/>
              </a:spcAft>
              <a:buClr>
                <a:srgbClr val="000000"/>
              </a:buClr>
              <a:buSzPts val="1100"/>
              <a:buFont typeface="Arial"/>
              <a:buNone/>
              <a:defRPr/>
            </a:lvl7pPr>
            <a:lvl8pPr lvl="7" algn="l" rtl="0">
              <a:lnSpc>
                <a:spcPct val="100000"/>
              </a:lnSpc>
              <a:spcBef>
                <a:spcPts val="0"/>
              </a:spcBef>
              <a:spcAft>
                <a:spcPts val="0"/>
              </a:spcAft>
              <a:buClr>
                <a:srgbClr val="000000"/>
              </a:buClr>
              <a:buSzPts val="1100"/>
              <a:buFont typeface="Arial"/>
              <a:buNone/>
              <a:defRPr/>
            </a:lvl8pPr>
            <a:lvl9pPr lvl="8" algn="l" rtl="0">
              <a:lnSpc>
                <a:spcPct val="100000"/>
              </a:lnSpc>
              <a:spcBef>
                <a:spcPts val="0"/>
              </a:spcBef>
              <a:spcAft>
                <a:spcPts val="0"/>
              </a:spcAft>
              <a:buClr>
                <a:srgbClr val="000000"/>
              </a:buClr>
              <a:buSzPts val="1100"/>
              <a:buFont typeface="Arial"/>
              <a:buNone/>
              <a:defRPr/>
            </a:lvl9pPr>
          </a:lstStyle>
          <a:p>
            <a:endParaRPr/>
          </a:p>
        </p:txBody>
      </p:sp>
      <p:sp>
        <p:nvSpPr>
          <p:cNvPr id="87" name="Google Shape;87;p19"/>
          <p:cNvSpPr txBox="1">
            <a:spLocks noGrp="1"/>
          </p:cNvSpPr>
          <p:nvPr>
            <p:ph type="ftr" idx="11"/>
          </p:nvPr>
        </p:nvSpPr>
        <p:spPr>
          <a:xfrm>
            <a:off x="2961862" y="4667871"/>
            <a:ext cx="35385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Clr>
                <a:schemeClr val="accent1"/>
              </a:buClr>
              <a:buSzPts val="1100"/>
              <a:buFont typeface="Arial"/>
              <a:buNone/>
              <a:defRPr/>
            </a:lvl1pPr>
            <a:lvl2pPr lvl="1" algn="l" rtl="0">
              <a:lnSpc>
                <a:spcPct val="100000"/>
              </a:lnSpc>
              <a:spcBef>
                <a:spcPts val="0"/>
              </a:spcBef>
              <a:spcAft>
                <a:spcPts val="0"/>
              </a:spcAft>
              <a:buClr>
                <a:srgbClr val="000000"/>
              </a:buClr>
              <a:buSzPts val="1100"/>
              <a:buFont typeface="Arial"/>
              <a:buNone/>
              <a:defRPr/>
            </a:lvl2pPr>
            <a:lvl3pPr lvl="2" algn="l" rtl="0">
              <a:lnSpc>
                <a:spcPct val="100000"/>
              </a:lnSpc>
              <a:spcBef>
                <a:spcPts val="0"/>
              </a:spcBef>
              <a:spcAft>
                <a:spcPts val="0"/>
              </a:spcAft>
              <a:buClr>
                <a:srgbClr val="000000"/>
              </a:buClr>
              <a:buSzPts val="1100"/>
              <a:buFont typeface="Arial"/>
              <a:buNone/>
              <a:defRPr/>
            </a:lvl3pPr>
            <a:lvl4pPr lvl="3" algn="l" rtl="0">
              <a:lnSpc>
                <a:spcPct val="100000"/>
              </a:lnSpc>
              <a:spcBef>
                <a:spcPts val="0"/>
              </a:spcBef>
              <a:spcAft>
                <a:spcPts val="0"/>
              </a:spcAft>
              <a:buClr>
                <a:srgbClr val="000000"/>
              </a:buClr>
              <a:buSzPts val="1100"/>
              <a:buFont typeface="Arial"/>
              <a:buNone/>
              <a:defRPr/>
            </a:lvl4pPr>
            <a:lvl5pPr lvl="4" algn="l" rtl="0">
              <a:lnSpc>
                <a:spcPct val="100000"/>
              </a:lnSpc>
              <a:spcBef>
                <a:spcPts val="0"/>
              </a:spcBef>
              <a:spcAft>
                <a:spcPts val="0"/>
              </a:spcAft>
              <a:buClr>
                <a:srgbClr val="000000"/>
              </a:buClr>
              <a:buSzPts val="1100"/>
              <a:buFont typeface="Arial"/>
              <a:buNone/>
              <a:defRPr/>
            </a:lvl5pPr>
            <a:lvl6pPr lvl="5" algn="l" rtl="0">
              <a:lnSpc>
                <a:spcPct val="100000"/>
              </a:lnSpc>
              <a:spcBef>
                <a:spcPts val="0"/>
              </a:spcBef>
              <a:spcAft>
                <a:spcPts val="0"/>
              </a:spcAft>
              <a:buClr>
                <a:srgbClr val="000000"/>
              </a:buClr>
              <a:buSzPts val="1100"/>
              <a:buFont typeface="Arial"/>
              <a:buNone/>
              <a:defRPr/>
            </a:lvl6pPr>
            <a:lvl7pPr lvl="6" algn="l" rtl="0">
              <a:lnSpc>
                <a:spcPct val="100000"/>
              </a:lnSpc>
              <a:spcBef>
                <a:spcPts val="0"/>
              </a:spcBef>
              <a:spcAft>
                <a:spcPts val="0"/>
              </a:spcAft>
              <a:buClr>
                <a:srgbClr val="000000"/>
              </a:buClr>
              <a:buSzPts val="1100"/>
              <a:buFont typeface="Arial"/>
              <a:buNone/>
              <a:defRPr/>
            </a:lvl7pPr>
            <a:lvl8pPr lvl="7" algn="l" rtl="0">
              <a:lnSpc>
                <a:spcPct val="100000"/>
              </a:lnSpc>
              <a:spcBef>
                <a:spcPts val="0"/>
              </a:spcBef>
              <a:spcAft>
                <a:spcPts val="0"/>
              </a:spcAft>
              <a:buClr>
                <a:srgbClr val="000000"/>
              </a:buClr>
              <a:buSzPts val="1100"/>
              <a:buFont typeface="Arial"/>
              <a:buNone/>
              <a:defRPr/>
            </a:lvl8pPr>
            <a:lvl9pPr lvl="8" algn="l" rtl="0">
              <a:lnSpc>
                <a:spcPct val="100000"/>
              </a:lnSpc>
              <a:spcBef>
                <a:spcPts val="0"/>
              </a:spcBef>
              <a:spcAft>
                <a:spcPts val="0"/>
              </a:spcAft>
              <a:buClr>
                <a:srgbClr val="000000"/>
              </a:buClr>
              <a:buSzPts val="1100"/>
              <a:buFont typeface="Arial"/>
              <a:buNone/>
              <a:defRPr/>
            </a:lvl9pPr>
          </a:lstStyle>
          <a:p>
            <a:endParaRPr/>
          </a:p>
        </p:txBody>
      </p:sp>
      <p:sp>
        <p:nvSpPr>
          <p:cNvPr id="88" name="Google Shape;88;p19"/>
          <p:cNvSpPr txBox="1">
            <a:spLocks noGrp="1"/>
          </p:cNvSpPr>
          <p:nvPr>
            <p:ph type="sldNum" idx="12"/>
          </p:nvPr>
        </p:nvSpPr>
        <p:spPr>
          <a:xfrm>
            <a:off x="6997149" y="4667871"/>
            <a:ext cx="1279500" cy="273900"/>
          </a:xfrm>
          <a:prstGeom prst="rect">
            <a:avLst/>
          </a:prstGeom>
          <a:noFill/>
          <a:ln>
            <a:noFill/>
          </a:ln>
        </p:spPr>
        <p:txBody>
          <a:bodyPr spcFirstLastPara="1" wrap="square" lIns="68575" tIns="34275" rIns="68575" bIns="34275" anchor="ctr" anchorCtr="0">
            <a:noAutofit/>
          </a:bodyPr>
          <a:lstStyle>
            <a:lvl1pPr marL="0" lvl="0"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1pPr>
            <a:lvl2pPr marL="0" lvl="1"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2pPr>
            <a:lvl3pPr marL="0" lvl="2"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3pPr>
            <a:lvl4pPr marL="0" lvl="3"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4pPr>
            <a:lvl5pPr marL="0" lvl="4"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5pPr>
            <a:lvl6pPr marL="0" lvl="5"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6pPr>
            <a:lvl7pPr marL="0" lvl="6"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7pPr>
            <a:lvl8pPr marL="0" lvl="7"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8pPr>
            <a:lvl9pPr marL="0" lvl="8"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9"/>
        <p:cNvGrpSpPr/>
        <p:nvPr/>
      </p:nvGrpSpPr>
      <p:grpSpPr>
        <a:xfrm>
          <a:off x="0" y="0"/>
          <a:ext cx="0" cy="0"/>
          <a:chOff x="0" y="0"/>
          <a:chExt cx="0" cy="0"/>
        </a:xfrm>
      </p:grpSpPr>
      <p:sp>
        <p:nvSpPr>
          <p:cNvPr id="90" name="Google Shape;90;p20"/>
          <p:cNvSpPr txBox="1">
            <a:spLocks noGrp="1"/>
          </p:cNvSpPr>
          <p:nvPr>
            <p:ph type="title"/>
          </p:nvPr>
        </p:nvSpPr>
        <p:spPr>
          <a:xfrm>
            <a:off x="857250" y="822960"/>
            <a:ext cx="2949000" cy="13029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1"/>
              </a:buClr>
              <a:buSzPts val="2300"/>
              <a:buFont typeface="Corbel"/>
              <a:buNone/>
              <a:defRPr sz="3000" b="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91" name="Google Shape;91;p20"/>
          <p:cNvSpPr txBox="1">
            <a:spLocks noGrp="1"/>
          </p:cNvSpPr>
          <p:nvPr>
            <p:ph type="body" idx="1"/>
          </p:nvPr>
        </p:nvSpPr>
        <p:spPr>
          <a:xfrm>
            <a:off x="4389119" y="822960"/>
            <a:ext cx="3909300" cy="34977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1100"/>
              </a:spcBef>
              <a:spcAft>
                <a:spcPts val="0"/>
              </a:spcAft>
              <a:buSzPts val="1400"/>
              <a:buChar char="•"/>
              <a:defRPr sz="2400"/>
            </a:lvl1pPr>
            <a:lvl2pPr marL="914400" lvl="1" indent="-311150" algn="l" rtl="0">
              <a:lnSpc>
                <a:spcPct val="90000"/>
              </a:lnSpc>
              <a:spcBef>
                <a:spcPts val="200"/>
              </a:spcBef>
              <a:spcAft>
                <a:spcPts val="0"/>
              </a:spcAft>
              <a:buSzPts val="1300"/>
              <a:buChar char="•"/>
              <a:defRPr sz="2100"/>
            </a:lvl2pPr>
            <a:lvl3pPr marL="1371600" lvl="2" indent="-298450" algn="l" rtl="0">
              <a:lnSpc>
                <a:spcPct val="90000"/>
              </a:lnSpc>
              <a:spcBef>
                <a:spcPts val="300"/>
              </a:spcBef>
              <a:spcAft>
                <a:spcPts val="0"/>
              </a:spcAft>
              <a:buSzPts val="1100"/>
              <a:buChar char="•"/>
              <a:defRPr sz="1800"/>
            </a:lvl3pPr>
            <a:lvl4pPr marL="1828800" lvl="3" indent="-285750" algn="l" rtl="0">
              <a:lnSpc>
                <a:spcPct val="90000"/>
              </a:lnSpc>
              <a:spcBef>
                <a:spcPts val="300"/>
              </a:spcBef>
              <a:spcAft>
                <a:spcPts val="0"/>
              </a:spcAft>
              <a:buSzPts val="900"/>
              <a:buChar char="•"/>
              <a:defRPr sz="1500"/>
            </a:lvl4pPr>
            <a:lvl5pPr marL="2286000" lvl="4" indent="-285750" algn="l" rtl="0">
              <a:lnSpc>
                <a:spcPct val="90000"/>
              </a:lnSpc>
              <a:spcBef>
                <a:spcPts val="300"/>
              </a:spcBef>
              <a:spcAft>
                <a:spcPts val="0"/>
              </a:spcAft>
              <a:buSzPts val="900"/>
              <a:buChar char="•"/>
              <a:defRPr sz="1500"/>
            </a:lvl5pPr>
            <a:lvl6pPr marL="2743200" lvl="5" indent="-285750" algn="l" rtl="0">
              <a:lnSpc>
                <a:spcPct val="90000"/>
              </a:lnSpc>
              <a:spcBef>
                <a:spcPts val="300"/>
              </a:spcBef>
              <a:spcAft>
                <a:spcPts val="0"/>
              </a:spcAft>
              <a:buSzPts val="900"/>
              <a:buChar char="•"/>
              <a:defRPr sz="1500"/>
            </a:lvl6pPr>
            <a:lvl7pPr marL="3200400" lvl="6" indent="-285750" algn="l" rtl="0">
              <a:lnSpc>
                <a:spcPct val="90000"/>
              </a:lnSpc>
              <a:spcBef>
                <a:spcPts val="300"/>
              </a:spcBef>
              <a:spcAft>
                <a:spcPts val="0"/>
              </a:spcAft>
              <a:buSzPts val="900"/>
              <a:buChar char="•"/>
              <a:defRPr sz="1500"/>
            </a:lvl7pPr>
            <a:lvl8pPr marL="3657600" lvl="7" indent="-285750" algn="l" rtl="0">
              <a:lnSpc>
                <a:spcPct val="90000"/>
              </a:lnSpc>
              <a:spcBef>
                <a:spcPts val="300"/>
              </a:spcBef>
              <a:spcAft>
                <a:spcPts val="0"/>
              </a:spcAft>
              <a:buSzPts val="900"/>
              <a:buChar char="•"/>
              <a:defRPr sz="1500"/>
            </a:lvl8pPr>
            <a:lvl9pPr marL="4114800" lvl="8" indent="-285750" algn="l" rtl="0">
              <a:lnSpc>
                <a:spcPct val="90000"/>
              </a:lnSpc>
              <a:spcBef>
                <a:spcPts val="300"/>
              </a:spcBef>
              <a:spcAft>
                <a:spcPts val="300"/>
              </a:spcAft>
              <a:buSzPts val="900"/>
              <a:buChar char="•"/>
              <a:defRPr sz="1500"/>
            </a:lvl9pPr>
          </a:lstStyle>
          <a:p>
            <a:endParaRPr/>
          </a:p>
        </p:txBody>
      </p:sp>
      <p:sp>
        <p:nvSpPr>
          <p:cNvPr id="92" name="Google Shape;92;p20"/>
          <p:cNvSpPr txBox="1">
            <a:spLocks noGrp="1"/>
          </p:cNvSpPr>
          <p:nvPr>
            <p:ph type="body" idx="2"/>
          </p:nvPr>
        </p:nvSpPr>
        <p:spPr>
          <a:xfrm>
            <a:off x="857250" y="2125980"/>
            <a:ext cx="2949000" cy="2263200"/>
          </a:xfrm>
          <a:prstGeom prst="rect">
            <a:avLst/>
          </a:prstGeom>
          <a:noFill/>
          <a:ln>
            <a:noFill/>
          </a:ln>
        </p:spPr>
        <p:txBody>
          <a:bodyPr spcFirstLastPara="1" wrap="square" lIns="68575" tIns="34275" rIns="68575" bIns="34275" anchor="t" anchorCtr="0">
            <a:noAutofit/>
          </a:bodyPr>
          <a:lstStyle>
            <a:lvl1pPr marL="457200" lvl="0" indent="-228600" algn="l" rtl="0">
              <a:lnSpc>
                <a:spcPct val="100000"/>
              </a:lnSpc>
              <a:spcBef>
                <a:spcPts val="800"/>
              </a:spcBef>
              <a:spcAft>
                <a:spcPts val="0"/>
              </a:spcAft>
              <a:buSzPts val="800"/>
              <a:buNone/>
              <a:defRPr sz="1300"/>
            </a:lvl1pPr>
            <a:lvl2pPr marL="914400" lvl="1" indent="-228600" algn="l" rtl="0">
              <a:lnSpc>
                <a:spcPct val="90000"/>
              </a:lnSpc>
              <a:spcBef>
                <a:spcPts val="200"/>
              </a:spcBef>
              <a:spcAft>
                <a:spcPts val="0"/>
              </a:spcAft>
              <a:buSzPts val="500"/>
              <a:buNone/>
              <a:defRPr sz="900"/>
            </a:lvl2pPr>
            <a:lvl3pPr marL="1371600" lvl="2" indent="-228600" algn="l" rtl="0">
              <a:lnSpc>
                <a:spcPct val="90000"/>
              </a:lnSpc>
              <a:spcBef>
                <a:spcPts val="300"/>
              </a:spcBef>
              <a:spcAft>
                <a:spcPts val="0"/>
              </a:spcAft>
              <a:buSzPts val="500"/>
              <a:buNone/>
              <a:defRPr sz="800"/>
            </a:lvl3pPr>
            <a:lvl4pPr marL="1828800" lvl="3" indent="-228600" algn="l" rtl="0">
              <a:lnSpc>
                <a:spcPct val="90000"/>
              </a:lnSpc>
              <a:spcBef>
                <a:spcPts val="300"/>
              </a:spcBef>
              <a:spcAft>
                <a:spcPts val="0"/>
              </a:spcAft>
              <a:buSzPts val="400"/>
              <a:buNone/>
              <a:defRPr sz="700"/>
            </a:lvl4pPr>
            <a:lvl5pPr marL="2286000" lvl="4" indent="-228600" algn="l" rtl="0">
              <a:lnSpc>
                <a:spcPct val="90000"/>
              </a:lnSpc>
              <a:spcBef>
                <a:spcPts val="300"/>
              </a:spcBef>
              <a:spcAft>
                <a:spcPts val="0"/>
              </a:spcAft>
              <a:buSzPts val="400"/>
              <a:buNone/>
              <a:defRPr sz="700"/>
            </a:lvl5pPr>
            <a:lvl6pPr marL="2743200" lvl="5" indent="-228600" algn="l" rtl="0">
              <a:lnSpc>
                <a:spcPct val="90000"/>
              </a:lnSpc>
              <a:spcBef>
                <a:spcPts val="300"/>
              </a:spcBef>
              <a:spcAft>
                <a:spcPts val="0"/>
              </a:spcAft>
              <a:buSzPts val="400"/>
              <a:buNone/>
              <a:defRPr sz="700"/>
            </a:lvl6pPr>
            <a:lvl7pPr marL="3200400" lvl="6" indent="-228600" algn="l" rtl="0">
              <a:lnSpc>
                <a:spcPct val="90000"/>
              </a:lnSpc>
              <a:spcBef>
                <a:spcPts val="300"/>
              </a:spcBef>
              <a:spcAft>
                <a:spcPts val="0"/>
              </a:spcAft>
              <a:buSzPts val="400"/>
              <a:buNone/>
              <a:defRPr sz="700"/>
            </a:lvl7pPr>
            <a:lvl8pPr marL="3657600" lvl="7" indent="-228600" algn="l" rtl="0">
              <a:lnSpc>
                <a:spcPct val="90000"/>
              </a:lnSpc>
              <a:spcBef>
                <a:spcPts val="300"/>
              </a:spcBef>
              <a:spcAft>
                <a:spcPts val="0"/>
              </a:spcAft>
              <a:buSzPts val="400"/>
              <a:buNone/>
              <a:defRPr sz="700"/>
            </a:lvl8pPr>
            <a:lvl9pPr marL="4114800" lvl="8" indent="-228600" algn="l" rtl="0">
              <a:lnSpc>
                <a:spcPct val="90000"/>
              </a:lnSpc>
              <a:spcBef>
                <a:spcPts val="300"/>
              </a:spcBef>
              <a:spcAft>
                <a:spcPts val="300"/>
              </a:spcAft>
              <a:buSzPts val="400"/>
              <a:buNone/>
              <a:defRPr sz="700"/>
            </a:lvl9pPr>
          </a:lstStyle>
          <a:p>
            <a:endParaRPr/>
          </a:p>
        </p:txBody>
      </p:sp>
      <p:sp>
        <p:nvSpPr>
          <p:cNvPr id="93" name="Google Shape;93;p20"/>
          <p:cNvSpPr txBox="1">
            <a:spLocks noGrp="1"/>
          </p:cNvSpPr>
          <p:nvPr>
            <p:ph type="dt" idx="10"/>
          </p:nvPr>
        </p:nvSpPr>
        <p:spPr>
          <a:xfrm>
            <a:off x="857247" y="4667871"/>
            <a:ext cx="17469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Clr>
                <a:schemeClr val="accent1"/>
              </a:buClr>
              <a:buSzPts val="1100"/>
              <a:buFont typeface="Arial"/>
              <a:buNone/>
              <a:defRPr/>
            </a:lvl1pPr>
            <a:lvl2pPr lvl="1" algn="l" rtl="0">
              <a:lnSpc>
                <a:spcPct val="100000"/>
              </a:lnSpc>
              <a:spcBef>
                <a:spcPts val="0"/>
              </a:spcBef>
              <a:spcAft>
                <a:spcPts val="0"/>
              </a:spcAft>
              <a:buClr>
                <a:srgbClr val="000000"/>
              </a:buClr>
              <a:buSzPts val="1100"/>
              <a:buFont typeface="Arial"/>
              <a:buNone/>
              <a:defRPr/>
            </a:lvl2pPr>
            <a:lvl3pPr lvl="2" algn="l" rtl="0">
              <a:lnSpc>
                <a:spcPct val="100000"/>
              </a:lnSpc>
              <a:spcBef>
                <a:spcPts val="0"/>
              </a:spcBef>
              <a:spcAft>
                <a:spcPts val="0"/>
              </a:spcAft>
              <a:buClr>
                <a:srgbClr val="000000"/>
              </a:buClr>
              <a:buSzPts val="1100"/>
              <a:buFont typeface="Arial"/>
              <a:buNone/>
              <a:defRPr/>
            </a:lvl3pPr>
            <a:lvl4pPr lvl="3" algn="l" rtl="0">
              <a:lnSpc>
                <a:spcPct val="100000"/>
              </a:lnSpc>
              <a:spcBef>
                <a:spcPts val="0"/>
              </a:spcBef>
              <a:spcAft>
                <a:spcPts val="0"/>
              </a:spcAft>
              <a:buClr>
                <a:srgbClr val="000000"/>
              </a:buClr>
              <a:buSzPts val="1100"/>
              <a:buFont typeface="Arial"/>
              <a:buNone/>
              <a:defRPr/>
            </a:lvl4pPr>
            <a:lvl5pPr lvl="4" algn="l" rtl="0">
              <a:lnSpc>
                <a:spcPct val="100000"/>
              </a:lnSpc>
              <a:spcBef>
                <a:spcPts val="0"/>
              </a:spcBef>
              <a:spcAft>
                <a:spcPts val="0"/>
              </a:spcAft>
              <a:buClr>
                <a:srgbClr val="000000"/>
              </a:buClr>
              <a:buSzPts val="1100"/>
              <a:buFont typeface="Arial"/>
              <a:buNone/>
              <a:defRPr/>
            </a:lvl5pPr>
            <a:lvl6pPr lvl="5" algn="l" rtl="0">
              <a:lnSpc>
                <a:spcPct val="100000"/>
              </a:lnSpc>
              <a:spcBef>
                <a:spcPts val="0"/>
              </a:spcBef>
              <a:spcAft>
                <a:spcPts val="0"/>
              </a:spcAft>
              <a:buClr>
                <a:srgbClr val="000000"/>
              </a:buClr>
              <a:buSzPts val="1100"/>
              <a:buFont typeface="Arial"/>
              <a:buNone/>
              <a:defRPr/>
            </a:lvl6pPr>
            <a:lvl7pPr lvl="6" algn="l" rtl="0">
              <a:lnSpc>
                <a:spcPct val="100000"/>
              </a:lnSpc>
              <a:spcBef>
                <a:spcPts val="0"/>
              </a:spcBef>
              <a:spcAft>
                <a:spcPts val="0"/>
              </a:spcAft>
              <a:buClr>
                <a:srgbClr val="000000"/>
              </a:buClr>
              <a:buSzPts val="1100"/>
              <a:buFont typeface="Arial"/>
              <a:buNone/>
              <a:defRPr/>
            </a:lvl7pPr>
            <a:lvl8pPr lvl="7" algn="l" rtl="0">
              <a:lnSpc>
                <a:spcPct val="100000"/>
              </a:lnSpc>
              <a:spcBef>
                <a:spcPts val="0"/>
              </a:spcBef>
              <a:spcAft>
                <a:spcPts val="0"/>
              </a:spcAft>
              <a:buClr>
                <a:srgbClr val="000000"/>
              </a:buClr>
              <a:buSzPts val="1100"/>
              <a:buFont typeface="Arial"/>
              <a:buNone/>
              <a:defRPr/>
            </a:lvl8pPr>
            <a:lvl9pPr lvl="8" algn="l" rtl="0">
              <a:lnSpc>
                <a:spcPct val="100000"/>
              </a:lnSpc>
              <a:spcBef>
                <a:spcPts val="0"/>
              </a:spcBef>
              <a:spcAft>
                <a:spcPts val="0"/>
              </a:spcAft>
              <a:buClr>
                <a:srgbClr val="000000"/>
              </a:buClr>
              <a:buSzPts val="1100"/>
              <a:buFont typeface="Arial"/>
              <a:buNone/>
              <a:defRPr/>
            </a:lvl9pPr>
          </a:lstStyle>
          <a:p>
            <a:endParaRPr/>
          </a:p>
        </p:txBody>
      </p:sp>
      <p:sp>
        <p:nvSpPr>
          <p:cNvPr id="94" name="Google Shape;94;p20"/>
          <p:cNvSpPr txBox="1">
            <a:spLocks noGrp="1"/>
          </p:cNvSpPr>
          <p:nvPr>
            <p:ph type="ftr" idx="11"/>
          </p:nvPr>
        </p:nvSpPr>
        <p:spPr>
          <a:xfrm>
            <a:off x="2961862" y="4667871"/>
            <a:ext cx="35385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Clr>
                <a:schemeClr val="accent1"/>
              </a:buClr>
              <a:buSzPts val="1100"/>
              <a:buFont typeface="Arial"/>
              <a:buNone/>
              <a:defRPr/>
            </a:lvl1pPr>
            <a:lvl2pPr lvl="1" algn="l" rtl="0">
              <a:lnSpc>
                <a:spcPct val="100000"/>
              </a:lnSpc>
              <a:spcBef>
                <a:spcPts val="0"/>
              </a:spcBef>
              <a:spcAft>
                <a:spcPts val="0"/>
              </a:spcAft>
              <a:buClr>
                <a:srgbClr val="000000"/>
              </a:buClr>
              <a:buSzPts val="1100"/>
              <a:buFont typeface="Arial"/>
              <a:buNone/>
              <a:defRPr/>
            </a:lvl2pPr>
            <a:lvl3pPr lvl="2" algn="l" rtl="0">
              <a:lnSpc>
                <a:spcPct val="100000"/>
              </a:lnSpc>
              <a:spcBef>
                <a:spcPts val="0"/>
              </a:spcBef>
              <a:spcAft>
                <a:spcPts val="0"/>
              </a:spcAft>
              <a:buClr>
                <a:srgbClr val="000000"/>
              </a:buClr>
              <a:buSzPts val="1100"/>
              <a:buFont typeface="Arial"/>
              <a:buNone/>
              <a:defRPr/>
            </a:lvl3pPr>
            <a:lvl4pPr lvl="3" algn="l" rtl="0">
              <a:lnSpc>
                <a:spcPct val="100000"/>
              </a:lnSpc>
              <a:spcBef>
                <a:spcPts val="0"/>
              </a:spcBef>
              <a:spcAft>
                <a:spcPts val="0"/>
              </a:spcAft>
              <a:buClr>
                <a:srgbClr val="000000"/>
              </a:buClr>
              <a:buSzPts val="1100"/>
              <a:buFont typeface="Arial"/>
              <a:buNone/>
              <a:defRPr/>
            </a:lvl4pPr>
            <a:lvl5pPr lvl="4" algn="l" rtl="0">
              <a:lnSpc>
                <a:spcPct val="100000"/>
              </a:lnSpc>
              <a:spcBef>
                <a:spcPts val="0"/>
              </a:spcBef>
              <a:spcAft>
                <a:spcPts val="0"/>
              </a:spcAft>
              <a:buClr>
                <a:srgbClr val="000000"/>
              </a:buClr>
              <a:buSzPts val="1100"/>
              <a:buFont typeface="Arial"/>
              <a:buNone/>
              <a:defRPr/>
            </a:lvl5pPr>
            <a:lvl6pPr lvl="5" algn="l" rtl="0">
              <a:lnSpc>
                <a:spcPct val="100000"/>
              </a:lnSpc>
              <a:spcBef>
                <a:spcPts val="0"/>
              </a:spcBef>
              <a:spcAft>
                <a:spcPts val="0"/>
              </a:spcAft>
              <a:buClr>
                <a:srgbClr val="000000"/>
              </a:buClr>
              <a:buSzPts val="1100"/>
              <a:buFont typeface="Arial"/>
              <a:buNone/>
              <a:defRPr/>
            </a:lvl6pPr>
            <a:lvl7pPr lvl="6" algn="l" rtl="0">
              <a:lnSpc>
                <a:spcPct val="100000"/>
              </a:lnSpc>
              <a:spcBef>
                <a:spcPts val="0"/>
              </a:spcBef>
              <a:spcAft>
                <a:spcPts val="0"/>
              </a:spcAft>
              <a:buClr>
                <a:srgbClr val="000000"/>
              </a:buClr>
              <a:buSzPts val="1100"/>
              <a:buFont typeface="Arial"/>
              <a:buNone/>
              <a:defRPr/>
            </a:lvl7pPr>
            <a:lvl8pPr lvl="7" algn="l" rtl="0">
              <a:lnSpc>
                <a:spcPct val="100000"/>
              </a:lnSpc>
              <a:spcBef>
                <a:spcPts val="0"/>
              </a:spcBef>
              <a:spcAft>
                <a:spcPts val="0"/>
              </a:spcAft>
              <a:buClr>
                <a:srgbClr val="000000"/>
              </a:buClr>
              <a:buSzPts val="1100"/>
              <a:buFont typeface="Arial"/>
              <a:buNone/>
              <a:defRPr/>
            </a:lvl8pPr>
            <a:lvl9pPr lvl="8" algn="l" rtl="0">
              <a:lnSpc>
                <a:spcPct val="100000"/>
              </a:lnSpc>
              <a:spcBef>
                <a:spcPts val="0"/>
              </a:spcBef>
              <a:spcAft>
                <a:spcPts val="0"/>
              </a:spcAft>
              <a:buClr>
                <a:srgbClr val="000000"/>
              </a:buClr>
              <a:buSzPts val="1100"/>
              <a:buFont typeface="Arial"/>
              <a:buNone/>
              <a:defRPr/>
            </a:lvl9pPr>
          </a:lstStyle>
          <a:p>
            <a:endParaRPr/>
          </a:p>
        </p:txBody>
      </p:sp>
      <p:sp>
        <p:nvSpPr>
          <p:cNvPr id="95" name="Google Shape;95;p20"/>
          <p:cNvSpPr txBox="1">
            <a:spLocks noGrp="1"/>
          </p:cNvSpPr>
          <p:nvPr>
            <p:ph type="sldNum" idx="12"/>
          </p:nvPr>
        </p:nvSpPr>
        <p:spPr>
          <a:xfrm>
            <a:off x="6997149" y="4667871"/>
            <a:ext cx="1279500" cy="273900"/>
          </a:xfrm>
          <a:prstGeom prst="rect">
            <a:avLst/>
          </a:prstGeom>
          <a:noFill/>
          <a:ln>
            <a:noFill/>
          </a:ln>
        </p:spPr>
        <p:txBody>
          <a:bodyPr spcFirstLastPara="1" wrap="square" lIns="68575" tIns="34275" rIns="68575" bIns="34275" anchor="ctr" anchorCtr="0">
            <a:noAutofit/>
          </a:bodyPr>
          <a:lstStyle>
            <a:lvl1pPr marL="0" lvl="0"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1pPr>
            <a:lvl2pPr marL="0" lvl="1"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2pPr>
            <a:lvl3pPr marL="0" lvl="2"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3pPr>
            <a:lvl4pPr marL="0" lvl="3"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4pPr>
            <a:lvl5pPr marL="0" lvl="4"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5pPr>
            <a:lvl6pPr marL="0" lvl="5"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6pPr>
            <a:lvl7pPr marL="0" lvl="6"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7pPr>
            <a:lvl8pPr marL="0" lvl="7"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8pPr>
            <a:lvl9pPr marL="0" lvl="8"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6"/>
        <p:cNvGrpSpPr/>
        <p:nvPr/>
      </p:nvGrpSpPr>
      <p:grpSpPr>
        <a:xfrm>
          <a:off x="0" y="0"/>
          <a:ext cx="0" cy="0"/>
          <a:chOff x="0" y="0"/>
          <a:chExt cx="0" cy="0"/>
        </a:xfrm>
      </p:grpSpPr>
      <p:sp>
        <p:nvSpPr>
          <p:cNvPr id="97" name="Google Shape;97;p21"/>
          <p:cNvSpPr/>
          <p:nvPr/>
        </p:nvSpPr>
        <p:spPr>
          <a:xfrm>
            <a:off x="173355" y="182881"/>
            <a:ext cx="8793300" cy="4783500"/>
          </a:xfrm>
          <a:prstGeom prst="rect">
            <a:avLst/>
          </a:prstGeom>
          <a:solidFill>
            <a:schemeClr val="accent1"/>
          </a:solidFill>
          <a:ln w="127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98" name="Google Shape;98;p21"/>
          <p:cNvSpPr txBox="1">
            <a:spLocks noGrp="1"/>
          </p:cNvSpPr>
          <p:nvPr>
            <p:ph type="ctrTitle"/>
          </p:nvPr>
        </p:nvSpPr>
        <p:spPr>
          <a:xfrm>
            <a:off x="832485" y="661782"/>
            <a:ext cx="7475100" cy="2194800"/>
          </a:xfrm>
          <a:prstGeom prst="rect">
            <a:avLst/>
          </a:prstGeom>
          <a:noFill/>
          <a:ln>
            <a:noFill/>
          </a:ln>
        </p:spPr>
        <p:txBody>
          <a:bodyPr spcFirstLastPara="1" wrap="square" lIns="68575" tIns="34275" rIns="68575" bIns="34275" anchor="b" anchorCtr="0">
            <a:noAutofit/>
          </a:bodyPr>
          <a:lstStyle>
            <a:lvl1pPr lvl="0" algn="ctr" rtl="0">
              <a:lnSpc>
                <a:spcPct val="85000"/>
              </a:lnSpc>
              <a:spcBef>
                <a:spcPts val="0"/>
              </a:spcBef>
              <a:spcAft>
                <a:spcPts val="0"/>
              </a:spcAft>
              <a:buClr>
                <a:srgbClr val="FFFFFF"/>
              </a:buClr>
              <a:buSzPts val="4100"/>
              <a:buFont typeface="Corbel"/>
              <a:buNone/>
              <a:defRPr sz="5400" b="1" cap="none">
                <a:solidFill>
                  <a:srgbClr val="FFFFFF"/>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99" name="Google Shape;99;p21"/>
          <p:cNvSpPr txBox="1">
            <a:spLocks noGrp="1"/>
          </p:cNvSpPr>
          <p:nvPr>
            <p:ph type="subTitle" idx="1"/>
          </p:nvPr>
        </p:nvSpPr>
        <p:spPr>
          <a:xfrm>
            <a:off x="1282148" y="2902226"/>
            <a:ext cx="6576000" cy="1041000"/>
          </a:xfrm>
          <a:prstGeom prst="rect">
            <a:avLst/>
          </a:prstGeom>
          <a:noFill/>
          <a:ln>
            <a:noFill/>
          </a:ln>
        </p:spPr>
        <p:txBody>
          <a:bodyPr spcFirstLastPara="1" wrap="square" lIns="68575" tIns="34275" rIns="68575" bIns="34275" anchor="t" anchorCtr="0">
            <a:noAutofit/>
          </a:bodyPr>
          <a:lstStyle>
            <a:lvl1pPr lvl="0" algn="ctr" rtl="0">
              <a:lnSpc>
                <a:spcPct val="90000"/>
              </a:lnSpc>
              <a:spcBef>
                <a:spcPts val="1100"/>
              </a:spcBef>
              <a:spcAft>
                <a:spcPts val="0"/>
              </a:spcAft>
              <a:buSzPts val="1000"/>
              <a:buNone/>
              <a:defRPr sz="1700">
                <a:solidFill>
                  <a:srgbClr val="FFFFFF"/>
                </a:solidFill>
              </a:defRPr>
            </a:lvl1pPr>
            <a:lvl2pPr lvl="1" algn="ctr" rtl="0">
              <a:lnSpc>
                <a:spcPct val="90000"/>
              </a:lnSpc>
              <a:spcBef>
                <a:spcPts val="200"/>
              </a:spcBef>
              <a:spcAft>
                <a:spcPts val="0"/>
              </a:spcAft>
              <a:buSzPts val="1000"/>
              <a:buNone/>
              <a:defRPr sz="1700"/>
            </a:lvl2pPr>
            <a:lvl3pPr lvl="2" algn="ctr" rtl="0">
              <a:lnSpc>
                <a:spcPct val="90000"/>
              </a:lnSpc>
              <a:spcBef>
                <a:spcPts val="300"/>
              </a:spcBef>
              <a:spcAft>
                <a:spcPts val="0"/>
              </a:spcAft>
              <a:buSzPts val="1000"/>
              <a:buNone/>
              <a:defRPr sz="1700"/>
            </a:lvl3pPr>
            <a:lvl4pPr lvl="3" algn="ctr" rtl="0">
              <a:lnSpc>
                <a:spcPct val="90000"/>
              </a:lnSpc>
              <a:spcBef>
                <a:spcPts val="300"/>
              </a:spcBef>
              <a:spcAft>
                <a:spcPts val="0"/>
              </a:spcAft>
              <a:buSzPts val="900"/>
              <a:buNone/>
              <a:defRPr sz="1500"/>
            </a:lvl4pPr>
            <a:lvl5pPr lvl="4" algn="ctr" rtl="0">
              <a:lnSpc>
                <a:spcPct val="90000"/>
              </a:lnSpc>
              <a:spcBef>
                <a:spcPts val="300"/>
              </a:spcBef>
              <a:spcAft>
                <a:spcPts val="0"/>
              </a:spcAft>
              <a:buSzPts val="900"/>
              <a:buNone/>
              <a:defRPr sz="1500"/>
            </a:lvl5pPr>
            <a:lvl6pPr lvl="5" algn="ctr" rtl="0">
              <a:lnSpc>
                <a:spcPct val="90000"/>
              </a:lnSpc>
              <a:spcBef>
                <a:spcPts val="300"/>
              </a:spcBef>
              <a:spcAft>
                <a:spcPts val="0"/>
              </a:spcAft>
              <a:buSzPts val="900"/>
              <a:buNone/>
              <a:defRPr sz="1500"/>
            </a:lvl6pPr>
            <a:lvl7pPr lvl="6" algn="ctr" rtl="0">
              <a:lnSpc>
                <a:spcPct val="90000"/>
              </a:lnSpc>
              <a:spcBef>
                <a:spcPts val="300"/>
              </a:spcBef>
              <a:spcAft>
                <a:spcPts val="0"/>
              </a:spcAft>
              <a:buSzPts val="900"/>
              <a:buNone/>
              <a:defRPr sz="1500"/>
            </a:lvl7pPr>
            <a:lvl8pPr lvl="7" algn="ctr" rtl="0">
              <a:lnSpc>
                <a:spcPct val="90000"/>
              </a:lnSpc>
              <a:spcBef>
                <a:spcPts val="300"/>
              </a:spcBef>
              <a:spcAft>
                <a:spcPts val="0"/>
              </a:spcAft>
              <a:buSzPts val="900"/>
              <a:buNone/>
              <a:defRPr sz="1500"/>
            </a:lvl8pPr>
            <a:lvl9pPr lvl="8" algn="ctr" rtl="0">
              <a:lnSpc>
                <a:spcPct val="90000"/>
              </a:lnSpc>
              <a:spcBef>
                <a:spcPts val="300"/>
              </a:spcBef>
              <a:spcAft>
                <a:spcPts val="300"/>
              </a:spcAft>
              <a:buSzPts val="900"/>
              <a:buNone/>
              <a:defRPr sz="1500"/>
            </a:lvl9pPr>
          </a:lstStyle>
          <a:p>
            <a:endParaRPr/>
          </a:p>
        </p:txBody>
      </p:sp>
      <p:sp>
        <p:nvSpPr>
          <p:cNvPr id="100" name="Google Shape;100;p21"/>
          <p:cNvSpPr txBox="1">
            <a:spLocks noGrp="1"/>
          </p:cNvSpPr>
          <p:nvPr>
            <p:ph type="dt" idx="10"/>
          </p:nvPr>
        </p:nvSpPr>
        <p:spPr>
          <a:xfrm>
            <a:off x="857247" y="4667871"/>
            <a:ext cx="17469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Clr>
                <a:srgbClr val="FFFFFF"/>
              </a:buClr>
              <a:buSzPts val="1100"/>
              <a:buFont typeface="Arial"/>
              <a:buNone/>
              <a:defRPr>
                <a:solidFill>
                  <a:srgbClr val="FFFFFF"/>
                </a:solidFill>
              </a:defRPr>
            </a:lvl1pPr>
            <a:lvl2pPr lvl="1" algn="l" rtl="0">
              <a:lnSpc>
                <a:spcPct val="100000"/>
              </a:lnSpc>
              <a:spcBef>
                <a:spcPts val="0"/>
              </a:spcBef>
              <a:spcAft>
                <a:spcPts val="0"/>
              </a:spcAft>
              <a:buClr>
                <a:srgbClr val="000000"/>
              </a:buClr>
              <a:buSzPts val="1100"/>
              <a:buFont typeface="Arial"/>
              <a:buNone/>
              <a:defRPr/>
            </a:lvl2pPr>
            <a:lvl3pPr lvl="2" algn="l" rtl="0">
              <a:lnSpc>
                <a:spcPct val="100000"/>
              </a:lnSpc>
              <a:spcBef>
                <a:spcPts val="0"/>
              </a:spcBef>
              <a:spcAft>
                <a:spcPts val="0"/>
              </a:spcAft>
              <a:buClr>
                <a:srgbClr val="000000"/>
              </a:buClr>
              <a:buSzPts val="1100"/>
              <a:buFont typeface="Arial"/>
              <a:buNone/>
              <a:defRPr/>
            </a:lvl3pPr>
            <a:lvl4pPr lvl="3" algn="l" rtl="0">
              <a:lnSpc>
                <a:spcPct val="100000"/>
              </a:lnSpc>
              <a:spcBef>
                <a:spcPts val="0"/>
              </a:spcBef>
              <a:spcAft>
                <a:spcPts val="0"/>
              </a:spcAft>
              <a:buClr>
                <a:srgbClr val="000000"/>
              </a:buClr>
              <a:buSzPts val="1100"/>
              <a:buFont typeface="Arial"/>
              <a:buNone/>
              <a:defRPr/>
            </a:lvl4pPr>
            <a:lvl5pPr lvl="4" algn="l" rtl="0">
              <a:lnSpc>
                <a:spcPct val="100000"/>
              </a:lnSpc>
              <a:spcBef>
                <a:spcPts val="0"/>
              </a:spcBef>
              <a:spcAft>
                <a:spcPts val="0"/>
              </a:spcAft>
              <a:buClr>
                <a:srgbClr val="000000"/>
              </a:buClr>
              <a:buSzPts val="1100"/>
              <a:buFont typeface="Arial"/>
              <a:buNone/>
              <a:defRPr/>
            </a:lvl5pPr>
            <a:lvl6pPr lvl="5" algn="l" rtl="0">
              <a:lnSpc>
                <a:spcPct val="100000"/>
              </a:lnSpc>
              <a:spcBef>
                <a:spcPts val="0"/>
              </a:spcBef>
              <a:spcAft>
                <a:spcPts val="0"/>
              </a:spcAft>
              <a:buClr>
                <a:srgbClr val="000000"/>
              </a:buClr>
              <a:buSzPts val="1100"/>
              <a:buFont typeface="Arial"/>
              <a:buNone/>
              <a:defRPr/>
            </a:lvl6pPr>
            <a:lvl7pPr lvl="6" algn="l" rtl="0">
              <a:lnSpc>
                <a:spcPct val="100000"/>
              </a:lnSpc>
              <a:spcBef>
                <a:spcPts val="0"/>
              </a:spcBef>
              <a:spcAft>
                <a:spcPts val="0"/>
              </a:spcAft>
              <a:buClr>
                <a:srgbClr val="000000"/>
              </a:buClr>
              <a:buSzPts val="1100"/>
              <a:buFont typeface="Arial"/>
              <a:buNone/>
              <a:defRPr/>
            </a:lvl7pPr>
            <a:lvl8pPr lvl="7" algn="l" rtl="0">
              <a:lnSpc>
                <a:spcPct val="100000"/>
              </a:lnSpc>
              <a:spcBef>
                <a:spcPts val="0"/>
              </a:spcBef>
              <a:spcAft>
                <a:spcPts val="0"/>
              </a:spcAft>
              <a:buClr>
                <a:srgbClr val="000000"/>
              </a:buClr>
              <a:buSzPts val="1100"/>
              <a:buFont typeface="Arial"/>
              <a:buNone/>
              <a:defRPr/>
            </a:lvl8pPr>
            <a:lvl9pPr lvl="8" algn="l" rtl="0">
              <a:lnSpc>
                <a:spcPct val="100000"/>
              </a:lnSpc>
              <a:spcBef>
                <a:spcPts val="0"/>
              </a:spcBef>
              <a:spcAft>
                <a:spcPts val="0"/>
              </a:spcAft>
              <a:buClr>
                <a:srgbClr val="000000"/>
              </a:buClr>
              <a:buSzPts val="1100"/>
              <a:buFont typeface="Arial"/>
              <a:buNone/>
              <a:defRPr/>
            </a:lvl9pPr>
          </a:lstStyle>
          <a:p>
            <a:endParaRPr/>
          </a:p>
        </p:txBody>
      </p:sp>
      <p:sp>
        <p:nvSpPr>
          <p:cNvPr id="101" name="Google Shape;101;p21"/>
          <p:cNvSpPr txBox="1">
            <a:spLocks noGrp="1"/>
          </p:cNvSpPr>
          <p:nvPr>
            <p:ph type="ftr" idx="11"/>
          </p:nvPr>
        </p:nvSpPr>
        <p:spPr>
          <a:xfrm>
            <a:off x="2961862" y="4667871"/>
            <a:ext cx="35385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Clr>
                <a:srgbClr val="FFFFFF"/>
              </a:buClr>
              <a:buSzPts val="1100"/>
              <a:buFont typeface="Arial"/>
              <a:buNone/>
              <a:defRPr>
                <a:solidFill>
                  <a:srgbClr val="FFFFFF"/>
                </a:solidFill>
              </a:defRPr>
            </a:lvl1pPr>
            <a:lvl2pPr lvl="1" algn="l" rtl="0">
              <a:lnSpc>
                <a:spcPct val="100000"/>
              </a:lnSpc>
              <a:spcBef>
                <a:spcPts val="0"/>
              </a:spcBef>
              <a:spcAft>
                <a:spcPts val="0"/>
              </a:spcAft>
              <a:buClr>
                <a:srgbClr val="000000"/>
              </a:buClr>
              <a:buSzPts val="1100"/>
              <a:buFont typeface="Arial"/>
              <a:buNone/>
              <a:defRPr/>
            </a:lvl2pPr>
            <a:lvl3pPr lvl="2" algn="l" rtl="0">
              <a:lnSpc>
                <a:spcPct val="100000"/>
              </a:lnSpc>
              <a:spcBef>
                <a:spcPts val="0"/>
              </a:spcBef>
              <a:spcAft>
                <a:spcPts val="0"/>
              </a:spcAft>
              <a:buClr>
                <a:srgbClr val="000000"/>
              </a:buClr>
              <a:buSzPts val="1100"/>
              <a:buFont typeface="Arial"/>
              <a:buNone/>
              <a:defRPr/>
            </a:lvl3pPr>
            <a:lvl4pPr lvl="3" algn="l" rtl="0">
              <a:lnSpc>
                <a:spcPct val="100000"/>
              </a:lnSpc>
              <a:spcBef>
                <a:spcPts val="0"/>
              </a:spcBef>
              <a:spcAft>
                <a:spcPts val="0"/>
              </a:spcAft>
              <a:buClr>
                <a:srgbClr val="000000"/>
              </a:buClr>
              <a:buSzPts val="1100"/>
              <a:buFont typeface="Arial"/>
              <a:buNone/>
              <a:defRPr/>
            </a:lvl4pPr>
            <a:lvl5pPr lvl="4" algn="l" rtl="0">
              <a:lnSpc>
                <a:spcPct val="100000"/>
              </a:lnSpc>
              <a:spcBef>
                <a:spcPts val="0"/>
              </a:spcBef>
              <a:spcAft>
                <a:spcPts val="0"/>
              </a:spcAft>
              <a:buClr>
                <a:srgbClr val="000000"/>
              </a:buClr>
              <a:buSzPts val="1100"/>
              <a:buFont typeface="Arial"/>
              <a:buNone/>
              <a:defRPr/>
            </a:lvl5pPr>
            <a:lvl6pPr lvl="5" algn="l" rtl="0">
              <a:lnSpc>
                <a:spcPct val="100000"/>
              </a:lnSpc>
              <a:spcBef>
                <a:spcPts val="0"/>
              </a:spcBef>
              <a:spcAft>
                <a:spcPts val="0"/>
              </a:spcAft>
              <a:buClr>
                <a:srgbClr val="000000"/>
              </a:buClr>
              <a:buSzPts val="1100"/>
              <a:buFont typeface="Arial"/>
              <a:buNone/>
              <a:defRPr/>
            </a:lvl6pPr>
            <a:lvl7pPr lvl="6" algn="l" rtl="0">
              <a:lnSpc>
                <a:spcPct val="100000"/>
              </a:lnSpc>
              <a:spcBef>
                <a:spcPts val="0"/>
              </a:spcBef>
              <a:spcAft>
                <a:spcPts val="0"/>
              </a:spcAft>
              <a:buClr>
                <a:srgbClr val="000000"/>
              </a:buClr>
              <a:buSzPts val="1100"/>
              <a:buFont typeface="Arial"/>
              <a:buNone/>
              <a:defRPr/>
            </a:lvl7pPr>
            <a:lvl8pPr lvl="7" algn="l" rtl="0">
              <a:lnSpc>
                <a:spcPct val="100000"/>
              </a:lnSpc>
              <a:spcBef>
                <a:spcPts val="0"/>
              </a:spcBef>
              <a:spcAft>
                <a:spcPts val="0"/>
              </a:spcAft>
              <a:buClr>
                <a:srgbClr val="000000"/>
              </a:buClr>
              <a:buSzPts val="1100"/>
              <a:buFont typeface="Arial"/>
              <a:buNone/>
              <a:defRPr/>
            </a:lvl8pPr>
            <a:lvl9pPr lvl="8" algn="l" rtl="0">
              <a:lnSpc>
                <a:spcPct val="100000"/>
              </a:lnSpc>
              <a:spcBef>
                <a:spcPts val="0"/>
              </a:spcBef>
              <a:spcAft>
                <a:spcPts val="0"/>
              </a:spcAft>
              <a:buClr>
                <a:srgbClr val="000000"/>
              </a:buClr>
              <a:buSzPts val="1100"/>
              <a:buFont typeface="Arial"/>
              <a:buNone/>
              <a:defRPr/>
            </a:lvl9pPr>
          </a:lstStyle>
          <a:p>
            <a:endParaRPr/>
          </a:p>
        </p:txBody>
      </p:sp>
      <p:sp>
        <p:nvSpPr>
          <p:cNvPr id="102" name="Google Shape;102;p21"/>
          <p:cNvSpPr txBox="1">
            <a:spLocks noGrp="1"/>
          </p:cNvSpPr>
          <p:nvPr>
            <p:ph type="sldNum" idx="12"/>
          </p:nvPr>
        </p:nvSpPr>
        <p:spPr>
          <a:xfrm>
            <a:off x="6997149" y="4667871"/>
            <a:ext cx="12795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90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700"/>
              <a:buFont typeface="Arial"/>
              <a:buNone/>
              <a:defRPr sz="90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700"/>
              <a:buFont typeface="Arial"/>
              <a:buNone/>
              <a:defRPr sz="90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700"/>
              <a:buFont typeface="Arial"/>
              <a:buNone/>
              <a:defRPr sz="90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700"/>
              <a:buFont typeface="Arial"/>
              <a:buNone/>
              <a:defRPr sz="90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700"/>
              <a:buFont typeface="Arial"/>
              <a:buNone/>
              <a:defRPr sz="90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700"/>
              <a:buFont typeface="Arial"/>
              <a:buNone/>
              <a:defRPr sz="90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700"/>
              <a:buFont typeface="Arial"/>
              <a:buNone/>
              <a:defRPr sz="90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700"/>
              <a:buFont typeface="Arial"/>
              <a:buNone/>
              <a:defRPr sz="9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103" name="Google Shape;103;p21"/>
          <p:cNvCxnSpPr/>
          <p:nvPr/>
        </p:nvCxnSpPr>
        <p:spPr>
          <a:xfrm>
            <a:off x="1483996" y="2800350"/>
            <a:ext cx="6172200" cy="0"/>
          </a:xfrm>
          <a:prstGeom prst="straightConnector1">
            <a:avLst/>
          </a:prstGeom>
          <a:noFill/>
          <a:ln w="10000" cap="flat" cmpd="sng">
            <a:solidFill>
              <a:srgbClr val="FFFFFF"/>
            </a:solidFill>
            <a:prstDash val="solid"/>
            <a:round/>
            <a:headEnd type="none" w="sm" len="sm"/>
            <a:tailEnd type="none" w="sm" len="sm"/>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4"/>
        <p:cNvGrpSpPr/>
        <p:nvPr/>
      </p:nvGrpSpPr>
      <p:grpSpPr>
        <a:xfrm>
          <a:off x="0" y="0"/>
          <a:ext cx="0" cy="0"/>
          <a:chOff x="0" y="0"/>
          <a:chExt cx="0" cy="0"/>
        </a:xfrm>
      </p:grpSpPr>
      <p:sp>
        <p:nvSpPr>
          <p:cNvPr id="105" name="Google Shape;105;p22"/>
          <p:cNvSpPr txBox="1">
            <a:spLocks noGrp="1"/>
          </p:cNvSpPr>
          <p:nvPr>
            <p:ph type="title"/>
          </p:nvPr>
        </p:nvSpPr>
        <p:spPr>
          <a:xfrm>
            <a:off x="857250" y="457200"/>
            <a:ext cx="7406400" cy="10173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accent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06" name="Google Shape;106;p22"/>
          <p:cNvSpPr txBox="1">
            <a:spLocks noGrp="1"/>
          </p:cNvSpPr>
          <p:nvPr>
            <p:ph type="body" idx="1"/>
          </p:nvPr>
        </p:nvSpPr>
        <p:spPr>
          <a:xfrm>
            <a:off x="857250" y="1543049"/>
            <a:ext cx="3566400" cy="3017400"/>
          </a:xfrm>
          <a:prstGeom prst="rect">
            <a:avLst/>
          </a:prstGeom>
          <a:noFill/>
          <a:ln>
            <a:noFill/>
          </a:ln>
        </p:spPr>
        <p:txBody>
          <a:bodyPr spcFirstLastPara="1" wrap="square" lIns="68575" tIns="34275" rIns="68575" bIns="34275" anchor="t" anchorCtr="0">
            <a:noAutofit/>
          </a:bodyPr>
          <a:lstStyle>
            <a:lvl1pPr marL="457200" lvl="0" indent="-292100" algn="l" rtl="0">
              <a:lnSpc>
                <a:spcPct val="90000"/>
              </a:lnSpc>
              <a:spcBef>
                <a:spcPts val="1100"/>
              </a:spcBef>
              <a:spcAft>
                <a:spcPts val="0"/>
              </a:spcAft>
              <a:buSzPts val="1000"/>
              <a:buChar char="•"/>
              <a:defRPr sz="1700"/>
            </a:lvl1pPr>
            <a:lvl2pPr marL="914400" lvl="1" indent="-285750" algn="l" rtl="0">
              <a:lnSpc>
                <a:spcPct val="90000"/>
              </a:lnSpc>
              <a:spcBef>
                <a:spcPts val="200"/>
              </a:spcBef>
              <a:spcAft>
                <a:spcPts val="0"/>
              </a:spcAft>
              <a:buSzPts val="900"/>
              <a:buChar char="•"/>
              <a:defRPr sz="1500"/>
            </a:lvl2pPr>
            <a:lvl3pPr marL="1371600" lvl="2" indent="-279400" algn="l" rtl="0">
              <a:lnSpc>
                <a:spcPct val="90000"/>
              </a:lnSpc>
              <a:spcBef>
                <a:spcPts val="300"/>
              </a:spcBef>
              <a:spcAft>
                <a:spcPts val="0"/>
              </a:spcAft>
              <a:buSzPts val="800"/>
              <a:buChar char="•"/>
              <a:defRPr sz="1400"/>
            </a:lvl3pPr>
            <a:lvl4pPr marL="1828800" lvl="3" indent="-273050" algn="l" rtl="0">
              <a:lnSpc>
                <a:spcPct val="90000"/>
              </a:lnSpc>
              <a:spcBef>
                <a:spcPts val="300"/>
              </a:spcBef>
              <a:spcAft>
                <a:spcPts val="0"/>
              </a:spcAft>
              <a:buSzPts val="700"/>
              <a:buChar char="•"/>
              <a:defRPr sz="1200"/>
            </a:lvl4pPr>
            <a:lvl5pPr marL="2286000" lvl="4" indent="-273050" algn="l" rtl="0">
              <a:lnSpc>
                <a:spcPct val="90000"/>
              </a:lnSpc>
              <a:spcBef>
                <a:spcPts val="300"/>
              </a:spcBef>
              <a:spcAft>
                <a:spcPts val="0"/>
              </a:spcAft>
              <a:buSzPts val="700"/>
              <a:buChar char="•"/>
              <a:defRPr sz="1200"/>
            </a:lvl5pPr>
            <a:lvl6pPr marL="2743200" lvl="5" indent="-273050" algn="l" rtl="0">
              <a:lnSpc>
                <a:spcPct val="90000"/>
              </a:lnSpc>
              <a:spcBef>
                <a:spcPts val="300"/>
              </a:spcBef>
              <a:spcAft>
                <a:spcPts val="0"/>
              </a:spcAft>
              <a:buSzPts val="700"/>
              <a:buChar char="•"/>
              <a:defRPr sz="1200"/>
            </a:lvl6pPr>
            <a:lvl7pPr marL="3200400" lvl="6" indent="-273050" algn="l" rtl="0">
              <a:lnSpc>
                <a:spcPct val="90000"/>
              </a:lnSpc>
              <a:spcBef>
                <a:spcPts val="300"/>
              </a:spcBef>
              <a:spcAft>
                <a:spcPts val="0"/>
              </a:spcAft>
              <a:buSzPts val="700"/>
              <a:buChar char="•"/>
              <a:defRPr sz="1200"/>
            </a:lvl7pPr>
            <a:lvl8pPr marL="3657600" lvl="7" indent="-273050" algn="l" rtl="0">
              <a:lnSpc>
                <a:spcPct val="90000"/>
              </a:lnSpc>
              <a:spcBef>
                <a:spcPts val="300"/>
              </a:spcBef>
              <a:spcAft>
                <a:spcPts val="0"/>
              </a:spcAft>
              <a:buSzPts val="700"/>
              <a:buChar char="•"/>
              <a:defRPr sz="1200"/>
            </a:lvl8pPr>
            <a:lvl9pPr marL="4114800" lvl="8" indent="-273050" algn="l" rtl="0">
              <a:lnSpc>
                <a:spcPct val="90000"/>
              </a:lnSpc>
              <a:spcBef>
                <a:spcPts val="300"/>
              </a:spcBef>
              <a:spcAft>
                <a:spcPts val="300"/>
              </a:spcAft>
              <a:buSzPts val="700"/>
              <a:buChar char="•"/>
              <a:defRPr sz="1200"/>
            </a:lvl9pPr>
          </a:lstStyle>
          <a:p>
            <a:endParaRPr/>
          </a:p>
        </p:txBody>
      </p:sp>
      <p:sp>
        <p:nvSpPr>
          <p:cNvPr id="107" name="Google Shape;107;p22"/>
          <p:cNvSpPr txBox="1">
            <a:spLocks noGrp="1"/>
          </p:cNvSpPr>
          <p:nvPr>
            <p:ph type="body" idx="2"/>
          </p:nvPr>
        </p:nvSpPr>
        <p:spPr>
          <a:xfrm>
            <a:off x="4700709" y="1543050"/>
            <a:ext cx="3566400" cy="3017400"/>
          </a:xfrm>
          <a:prstGeom prst="rect">
            <a:avLst/>
          </a:prstGeom>
          <a:noFill/>
          <a:ln>
            <a:noFill/>
          </a:ln>
        </p:spPr>
        <p:txBody>
          <a:bodyPr spcFirstLastPara="1" wrap="square" lIns="68575" tIns="34275" rIns="68575" bIns="34275" anchor="t" anchorCtr="0">
            <a:noAutofit/>
          </a:bodyPr>
          <a:lstStyle>
            <a:lvl1pPr marL="457200" lvl="0" indent="-292100" algn="l" rtl="0">
              <a:lnSpc>
                <a:spcPct val="90000"/>
              </a:lnSpc>
              <a:spcBef>
                <a:spcPts val="1100"/>
              </a:spcBef>
              <a:spcAft>
                <a:spcPts val="0"/>
              </a:spcAft>
              <a:buSzPts val="1000"/>
              <a:buChar char="•"/>
              <a:defRPr sz="1700"/>
            </a:lvl1pPr>
            <a:lvl2pPr marL="914400" lvl="1" indent="-285750" algn="l" rtl="0">
              <a:lnSpc>
                <a:spcPct val="90000"/>
              </a:lnSpc>
              <a:spcBef>
                <a:spcPts val="200"/>
              </a:spcBef>
              <a:spcAft>
                <a:spcPts val="0"/>
              </a:spcAft>
              <a:buSzPts val="900"/>
              <a:buChar char="•"/>
              <a:defRPr sz="1500"/>
            </a:lvl2pPr>
            <a:lvl3pPr marL="1371600" lvl="2" indent="-279400" algn="l" rtl="0">
              <a:lnSpc>
                <a:spcPct val="90000"/>
              </a:lnSpc>
              <a:spcBef>
                <a:spcPts val="300"/>
              </a:spcBef>
              <a:spcAft>
                <a:spcPts val="0"/>
              </a:spcAft>
              <a:buSzPts val="800"/>
              <a:buChar char="•"/>
              <a:defRPr sz="1400"/>
            </a:lvl3pPr>
            <a:lvl4pPr marL="1828800" lvl="3" indent="-273050" algn="l" rtl="0">
              <a:lnSpc>
                <a:spcPct val="90000"/>
              </a:lnSpc>
              <a:spcBef>
                <a:spcPts val="300"/>
              </a:spcBef>
              <a:spcAft>
                <a:spcPts val="0"/>
              </a:spcAft>
              <a:buSzPts val="700"/>
              <a:buChar char="•"/>
              <a:defRPr sz="1200"/>
            </a:lvl4pPr>
            <a:lvl5pPr marL="2286000" lvl="4" indent="-273050" algn="l" rtl="0">
              <a:lnSpc>
                <a:spcPct val="90000"/>
              </a:lnSpc>
              <a:spcBef>
                <a:spcPts val="300"/>
              </a:spcBef>
              <a:spcAft>
                <a:spcPts val="0"/>
              </a:spcAft>
              <a:buSzPts val="700"/>
              <a:buChar char="•"/>
              <a:defRPr sz="1200"/>
            </a:lvl5pPr>
            <a:lvl6pPr marL="2743200" lvl="5" indent="-273050" algn="l" rtl="0">
              <a:lnSpc>
                <a:spcPct val="90000"/>
              </a:lnSpc>
              <a:spcBef>
                <a:spcPts val="300"/>
              </a:spcBef>
              <a:spcAft>
                <a:spcPts val="0"/>
              </a:spcAft>
              <a:buSzPts val="700"/>
              <a:buChar char="•"/>
              <a:defRPr sz="1200"/>
            </a:lvl6pPr>
            <a:lvl7pPr marL="3200400" lvl="6" indent="-273050" algn="l" rtl="0">
              <a:lnSpc>
                <a:spcPct val="90000"/>
              </a:lnSpc>
              <a:spcBef>
                <a:spcPts val="300"/>
              </a:spcBef>
              <a:spcAft>
                <a:spcPts val="0"/>
              </a:spcAft>
              <a:buSzPts val="700"/>
              <a:buChar char="•"/>
              <a:defRPr sz="1200"/>
            </a:lvl7pPr>
            <a:lvl8pPr marL="3657600" lvl="7" indent="-273050" algn="l" rtl="0">
              <a:lnSpc>
                <a:spcPct val="90000"/>
              </a:lnSpc>
              <a:spcBef>
                <a:spcPts val="300"/>
              </a:spcBef>
              <a:spcAft>
                <a:spcPts val="0"/>
              </a:spcAft>
              <a:buSzPts val="700"/>
              <a:buChar char="•"/>
              <a:defRPr sz="1200"/>
            </a:lvl8pPr>
            <a:lvl9pPr marL="4114800" lvl="8" indent="-273050" algn="l" rtl="0">
              <a:lnSpc>
                <a:spcPct val="90000"/>
              </a:lnSpc>
              <a:spcBef>
                <a:spcPts val="300"/>
              </a:spcBef>
              <a:spcAft>
                <a:spcPts val="300"/>
              </a:spcAft>
              <a:buSzPts val="700"/>
              <a:buChar char="•"/>
              <a:defRPr sz="1200"/>
            </a:lvl9pPr>
          </a:lstStyle>
          <a:p>
            <a:endParaRPr/>
          </a:p>
        </p:txBody>
      </p:sp>
      <p:sp>
        <p:nvSpPr>
          <p:cNvPr id="108" name="Google Shape;108;p22"/>
          <p:cNvSpPr txBox="1">
            <a:spLocks noGrp="1"/>
          </p:cNvSpPr>
          <p:nvPr>
            <p:ph type="dt" idx="10"/>
          </p:nvPr>
        </p:nvSpPr>
        <p:spPr>
          <a:xfrm>
            <a:off x="857247" y="4667871"/>
            <a:ext cx="17469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Clr>
                <a:schemeClr val="accent1"/>
              </a:buClr>
              <a:buSzPts val="1100"/>
              <a:buFont typeface="Arial"/>
              <a:buNone/>
              <a:defRPr/>
            </a:lvl1pPr>
            <a:lvl2pPr lvl="1" algn="l" rtl="0">
              <a:lnSpc>
                <a:spcPct val="100000"/>
              </a:lnSpc>
              <a:spcBef>
                <a:spcPts val="0"/>
              </a:spcBef>
              <a:spcAft>
                <a:spcPts val="0"/>
              </a:spcAft>
              <a:buClr>
                <a:srgbClr val="000000"/>
              </a:buClr>
              <a:buSzPts val="1100"/>
              <a:buFont typeface="Arial"/>
              <a:buNone/>
              <a:defRPr/>
            </a:lvl2pPr>
            <a:lvl3pPr lvl="2" algn="l" rtl="0">
              <a:lnSpc>
                <a:spcPct val="100000"/>
              </a:lnSpc>
              <a:spcBef>
                <a:spcPts val="0"/>
              </a:spcBef>
              <a:spcAft>
                <a:spcPts val="0"/>
              </a:spcAft>
              <a:buClr>
                <a:srgbClr val="000000"/>
              </a:buClr>
              <a:buSzPts val="1100"/>
              <a:buFont typeface="Arial"/>
              <a:buNone/>
              <a:defRPr/>
            </a:lvl3pPr>
            <a:lvl4pPr lvl="3" algn="l" rtl="0">
              <a:lnSpc>
                <a:spcPct val="100000"/>
              </a:lnSpc>
              <a:spcBef>
                <a:spcPts val="0"/>
              </a:spcBef>
              <a:spcAft>
                <a:spcPts val="0"/>
              </a:spcAft>
              <a:buClr>
                <a:srgbClr val="000000"/>
              </a:buClr>
              <a:buSzPts val="1100"/>
              <a:buFont typeface="Arial"/>
              <a:buNone/>
              <a:defRPr/>
            </a:lvl4pPr>
            <a:lvl5pPr lvl="4" algn="l" rtl="0">
              <a:lnSpc>
                <a:spcPct val="100000"/>
              </a:lnSpc>
              <a:spcBef>
                <a:spcPts val="0"/>
              </a:spcBef>
              <a:spcAft>
                <a:spcPts val="0"/>
              </a:spcAft>
              <a:buClr>
                <a:srgbClr val="000000"/>
              </a:buClr>
              <a:buSzPts val="1100"/>
              <a:buFont typeface="Arial"/>
              <a:buNone/>
              <a:defRPr/>
            </a:lvl5pPr>
            <a:lvl6pPr lvl="5" algn="l" rtl="0">
              <a:lnSpc>
                <a:spcPct val="100000"/>
              </a:lnSpc>
              <a:spcBef>
                <a:spcPts val="0"/>
              </a:spcBef>
              <a:spcAft>
                <a:spcPts val="0"/>
              </a:spcAft>
              <a:buClr>
                <a:srgbClr val="000000"/>
              </a:buClr>
              <a:buSzPts val="1100"/>
              <a:buFont typeface="Arial"/>
              <a:buNone/>
              <a:defRPr/>
            </a:lvl6pPr>
            <a:lvl7pPr lvl="6" algn="l" rtl="0">
              <a:lnSpc>
                <a:spcPct val="100000"/>
              </a:lnSpc>
              <a:spcBef>
                <a:spcPts val="0"/>
              </a:spcBef>
              <a:spcAft>
                <a:spcPts val="0"/>
              </a:spcAft>
              <a:buClr>
                <a:srgbClr val="000000"/>
              </a:buClr>
              <a:buSzPts val="1100"/>
              <a:buFont typeface="Arial"/>
              <a:buNone/>
              <a:defRPr/>
            </a:lvl7pPr>
            <a:lvl8pPr lvl="7" algn="l" rtl="0">
              <a:lnSpc>
                <a:spcPct val="100000"/>
              </a:lnSpc>
              <a:spcBef>
                <a:spcPts val="0"/>
              </a:spcBef>
              <a:spcAft>
                <a:spcPts val="0"/>
              </a:spcAft>
              <a:buClr>
                <a:srgbClr val="000000"/>
              </a:buClr>
              <a:buSzPts val="1100"/>
              <a:buFont typeface="Arial"/>
              <a:buNone/>
              <a:defRPr/>
            </a:lvl8pPr>
            <a:lvl9pPr lvl="8" algn="l" rtl="0">
              <a:lnSpc>
                <a:spcPct val="100000"/>
              </a:lnSpc>
              <a:spcBef>
                <a:spcPts val="0"/>
              </a:spcBef>
              <a:spcAft>
                <a:spcPts val="0"/>
              </a:spcAft>
              <a:buClr>
                <a:srgbClr val="000000"/>
              </a:buClr>
              <a:buSzPts val="1100"/>
              <a:buFont typeface="Arial"/>
              <a:buNone/>
              <a:defRPr/>
            </a:lvl9pPr>
          </a:lstStyle>
          <a:p>
            <a:endParaRPr/>
          </a:p>
        </p:txBody>
      </p:sp>
      <p:sp>
        <p:nvSpPr>
          <p:cNvPr id="109" name="Google Shape;109;p22"/>
          <p:cNvSpPr txBox="1">
            <a:spLocks noGrp="1"/>
          </p:cNvSpPr>
          <p:nvPr>
            <p:ph type="ftr" idx="11"/>
          </p:nvPr>
        </p:nvSpPr>
        <p:spPr>
          <a:xfrm>
            <a:off x="2961862" y="4667871"/>
            <a:ext cx="35385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Clr>
                <a:schemeClr val="accent1"/>
              </a:buClr>
              <a:buSzPts val="1100"/>
              <a:buFont typeface="Arial"/>
              <a:buNone/>
              <a:defRPr/>
            </a:lvl1pPr>
            <a:lvl2pPr lvl="1" algn="l" rtl="0">
              <a:lnSpc>
                <a:spcPct val="100000"/>
              </a:lnSpc>
              <a:spcBef>
                <a:spcPts val="0"/>
              </a:spcBef>
              <a:spcAft>
                <a:spcPts val="0"/>
              </a:spcAft>
              <a:buClr>
                <a:srgbClr val="000000"/>
              </a:buClr>
              <a:buSzPts val="1100"/>
              <a:buFont typeface="Arial"/>
              <a:buNone/>
              <a:defRPr/>
            </a:lvl2pPr>
            <a:lvl3pPr lvl="2" algn="l" rtl="0">
              <a:lnSpc>
                <a:spcPct val="100000"/>
              </a:lnSpc>
              <a:spcBef>
                <a:spcPts val="0"/>
              </a:spcBef>
              <a:spcAft>
                <a:spcPts val="0"/>
              </a:spcAft>
              <a:buClr>
                <a:srgbClr val="000000"/>
              </a:buClr>
              <a:buSzPts val="1100"/>
              <a:buFont typeface="Arial"/>
              <a:buNone/>
              <a:defRPr/>
            </a:lvl3pPr>
            <a:lvl4pPr lvl="3" algn="l" rtl="0">
              <a:lnSpc>
                <a:spcPct val="100000"/>
              </a:lnSpc>
              <a:spcBef>
                <a:spcPts val="0"/>
              </a:spcBef>
              <a:spcAft>
                <a:spcPts val="0"/>
              </a:spcAft>
              <a:buClr>
                <a:srgbClr val="000000"/>
              </a:buClr>
              <a:buSzPts val="1100"/>
              <a:buFont typeface="Arial"/>
              <a:buNone/>
              <a:defRPr/>
            </a:lvl4pPr>
            <a:lvl5pPr lvl="4" algn="l" rtl="0">
              <a:lnSpc>
                <a:spcPct val="100000"/>
              </a:lnSpc>
              <a:spcBef>
                <a:spcPts val="0"/>
              </a:spcBef>
              <a:spcAft>
                <a:spcPts val="0"/>
              </a:spcAft>
              <a:buClr>
                <a:srgbClr val="000000"/>
              </a:buClr>
              <a:buSzPts val="1100"/>
              <a:buFont typeface="Arial"/>
              <a:buNone/>
              <a:defRPr/>
            </a:lvl5pPr>
            <a:lvl6pPr lvl="5" algn="l" rtl="0">
              <a:lnSpc>
                <a:spcPct val="100000"/>
              </a:lnSpc>
              <a:spcBef>
                <a:spcPts val="0"/>
              </a:spcBef>
              <a:spcAft>
                <a:spcPts val="0"/>
              </a:spcAft>
              <a:buClr>
                <a:srgbClr val="000000"/>
              </a:buClr>
              <a:buSzPts val="1100"/>
              <a:buFont typeface="Arial"/>
              <a:buNone/>
              <a:defRPr/>
            </a:lvl6pPr>
            <a:lvl7pPr lvl="6" algn="l" rtl="0">
              <a:lnSpc>
                <a:spcPct val="100000"/>
              </a:lnSpc>
              <a:spcBef>
                <a:spcPts val="0"/>
              </a:spcBef>
              <a:spcAft>
                <a:spcPts val="0"/>
              </a:spcAft>
              <a:buClr>
                <a:srgbClr val="000000"/>
              </a:buClr>
              <a:buSzPts val="1100"/>
              <a:buFont typeface="Arial"/>
              <a:buNone/>
              <a:defRPr/>
            </a:lvl7pPr>
            <a:lvl8pPr lvl="7" algn="l" rtl="0">
              <a:lnSpc>
                <a:spcPct val="100000"/>
              </a:lnSpc>
              <a:spcBef>
                <a:spcPts val="0"/>
              </a:spcBef>
              <a:spcAft>
                <a:spcPts val="0"/>
              </a:spcAft>
              <a:buClr>
                <a:srgbClr val="000000"/>
              </a:buClr>
              <a:buSzPts val="1100"/>
              <a:buFont typeface="Arial"/>
              <a:buNone/>
              <a:defRPr/>
            </a:lvl8pPr>
            <a:lvl9pPr lvl="8" algn="l" rtl="0">
              <a:lnSpc>
                <a:spcPct val="100000"/>
              </a:lnSpc>
              <a:spcBef>
                <a:spcPts val="0"/>
              </a:spcBef>
              <a:spcAft>
                <a:spcPts val="0"/>
              </a:spcAft>
              <a:buClr>
                <a:srgbClr val="000000"/>
              </a:buClr>
              <a:buSzPts val="1100"/>
              <a:buFont typeface="Arial"/>
              <a:buNone/>
              <a:defRPr/>
            </a:lvl9pPr>
          </a:lstStyle>
          <a:p>
            <a:endParaRPr/>
          </a:p>
        </p:txBody>
      </p:sp>
      <p:sp>
        <p:nvSpPr>
          <p:cNvPr id="110" name="Google Shape;110;p22"/>
          <p:cNvSpPr txBox="1">
            <a:spLocks noGrp="1"/>
          </p:cNvSpPr>
          <p:nvPr>
            <p:ph type="sldNum" idx="12"/>
          </p:nvPr>
        </p:nvSpPr>
        <p:spPr>
          <a:xfrm>
            <a:off x="6997149" y="4667871"/>
            <a:ext cx="1279500" cy="273900"/>
          </a:xfrm>
          <a:prstGeom prst="rect">
            <a:avLst/>
          </a:prstGeom>
          <a:noFill/>
          <a:ln>
            <a:noFill/>
          </a:ln>
        </p:spPr>
        <p:txBody>
          <a:bodyPr spcFirstLastPara="1" wrap="square" lIns="68575" tIns="34275" rIns="68575" bIns="34275" anchor="ctr" anchorCtr="0">
            <a:noAutofit/>
          </a:bodyPr>
          <a:lstStyle>
            <a:lvl1pPr marL="0" lvl="0"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1pPr>
            <a:lvl2pPr marL="0" lvl="1"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2pPr>
            <a:lvl3pPr marL="0" lvl="2"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3pPr>
            <a:lvl4pPr marL="0" lvl="3"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4pPr>
            <a:lvl5pPr marL="0" lvl="4"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5pPr>
            <a:lvl6pPr marL="0" lvl="5"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6pPr>
            <a:lvl7pPr marL="0" lvl="6"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7pPr>
            <a:lvl8pPr marL="0" lvl="7"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8pPr>
            <a:lvl9pPr marL="0" lvl="8"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1"/>
        <p:cNvGrpSpPr/>
        <p:nvPr/>
      </p:nvGrpSpPr>
      <p:grpSpPr>
        <a:xfrm>
          <a:off x="0" y="0"/>
          <a:ext cx="0" cy="0"/>
          <a:chOff x="0" y="0"/>
          <a:chExt cx="0" cy="0"/>
        </a:xfrm>
      </p:grpSpPr>
      <p:sp>
        <p:nvSpPr>
          <p:cNvPr id="112" name="Google Shape;112;p23"/>
          <p:cNvSpPr txBox="1">
            <a:spLocks noGrp="1"/>
          </p:cNvSpPr>
          <p:nvPr>
            <p:ph type="title"/>
          </p:nvPr>
        </p:nvSpPr>
        <p:spPr>
          <a:xfrm>
            <a:off x="857250" y="457200"/>
            <a:ext cx="7406400" cy="10173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accent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13" name="Google Shape;113;p23"/>
          <p:cNvSpPr txBox="1">
            <a:spLocks noGrp="1"/>
          </p:cNvSpPr>
          <p:nvPr>
            <p:ph type="body" idx="1"/>
          </p:nvPr>
        </p:nvSpPr>
        <p:spPr>
          <a:xfrm>
            <a:off x="857250" y="1501133"/>
            <a:ext cx="3566400" cy="582900"/>
          </a:xfrm>
          <a:prstGeom prst="rect">
            <a:avLst/>
          </a:prstGeom>
          <a:noFill/>
          <a:ln>
            <a:noFill/>
          </a:ln>
        </p:spPr>
        <p:txBody>
          <a:bodyPr spcFirstLastPara="1" wrap="square" lIns="68575" tIns="34275" rIns="68575" bIns="34275" anchor="ctr" anchorCtr="0">
            <a:noAutofit/>
          </a:bodyPr>
          <a:lstStyle>
            <a:lvl1pPr marL="457200" lvl="0" indent="-228600" algn="l" rtl="0">
              <a:lnSpc>
                <a:spcPct val="90000"/>
              </a:lnSpc>
              <a:spcBef>
                <a:spcPts val="0"/>
              </a:spcBef>
              <a:spcAft>
                <a:spcPts val="0"/>
              </a:spcAft>
              <a:buSzPts val="1100"/>
              <a:buNone/>
              <a:defRPr sz="1800" b="1"/>
            </a:lvl1pPr>
            <a:lvl2pPr marL="914400" lvl="1" indent="-228600" algn="l" rtl="0">
              <a:lnSpc>
                <a:spcPct val="90000"/>
              </a:lnSpc>
              <a:spcBef>
                <a:spcPts val="200"/>
              </a:spcBef>
              <a:spcAft>
                <a:spcPts val="0"/>
              </a:spcAft>
              <a:buSzPts val="900"/>
              <a:buNone/>
              <a:defRPr sz="1500" b="1"/>
            </a:lvl2pPr>
            <a:lvl3pPr marL="1371600" lvl="2" indent="-228600" algn="l" rtl="0">
              <a:lnSpc>
                <a:spcPct val="90000"/>
              </a:lnSpc>
              <a:spcBef>
                <a:spcPts val="300"/>
              </a:spcBef>
              <a:spcAft>
                <a:spcPts val="0"/>
              </a:spcAft>
              <a:buSzPts val="800"/>
              <a:buNone/>
              <a:defRPr sz="1400" b="1"/>
            </a:lvl3pPr>
            <a:lvl4pPr marL="1828800" lvl="3" indent="-228600" algn="l" rtl="0">
              <a:lnSpc>
                <a:spcPct val="90000"/>
              </a:lnSpc>
              <a:spcBef>
                <a:spcPts val="300"/>
              </a:spcBef>
              <a:spcAft>
                <a:spcPts val="0"/>
              </a:spcAft>
              <a:buSzPts val="700"/>
              <a:buNone/>
              <a:defRPr sz="1200" b="1"/>
            </a:lvl4pPr>
            <a:lvl5pPr marL="2286000" lvl="4" indent="-228600" algn="l" rtl="0">
              <a:lnSpc>
                <a:spcPct val="90000"/>
              </a:lnSpc>
              <a:spcBef>
                <a:spcPts val="300"/>
              </a:spcBef>
              <a:spcAft>
                <a:spcPts val="0"/>
              </a:spcAft>
              <a:buSzPts val="700"/>
              <a:buNone/>
              <a:defRPr sz="1200" b="1"/>
            </a:lvl5pPr>
            <a:lvl6pPr marL="2743200" lvl="5" indent="-228600" algn="l" rtl="0">
              <a:lnSpc>
                <a:spcPct val="90000"/>
              </a:lnSpc>
              <a:spcBef>
                <a:spcPts val="300"/>
              </a:spcBef>
              <a:spcAft>
                <a:spcPts val="0"/>
              </a:spcAft>
              <a:buSzPts val="700"/>
              <a:buNone/>
              <a:defRPr sz="1200" b="1"/>
            </a:lvl6pPr>
            <a:lvl7pPr marL="3200400" lvl="6" indent="-228600" algn="l" rtl="0">
              <a:lnSpc>
                <a:spcPct val="90000"/>
              </a:lnSpc>
              <a:spcBef>
                <a:spcPts val="300"/>
              </a:spcBef>
              <a:spcAft>
                <a:spcPts val="0"/>
              </a:spcAft>
              <a:buSzPts val="700"/>
              <a:buNone/>
              <a:defRPr sz="1200" b="1"/>
            </a:lvl7pPr>
            <a:lvl8pPr marL="3657600" lvl="7" indent="-228600" algn="l" rtl="0">
              <a:lnSpc>
                <a:spcPct val="90000"/>
              </a:lnSpc>
              <a:spcBef>
                <a:spcPts val="300"/>
              </a:spcBef>
              <a:spcAft>
                <a:spcPts val="0"/>
              </a:spcAft>
              <a:buSzPts val="700"/>
              <a:buNone/>
              <a:defRPr sz="1200" b="1"/>
            </a:lvl8pPr>
            <a:lvl9pPr marL="4114800" lvl="8" indent="-228600" algn="l" rtl="0">
              <a:lnSpc>
                <a:spcPct val="90000"/>
              </a:lnSpc>
              <a:spcBef>
                <a:spcPts val="300"/>
              </a:spcBef>
              <a:spcAft>
                <a:spcPts val="300"/>
              </a:spcAft>
              <a:buSzPts val="700"/>
              <a:buNone/>
              <a:defRPr sz="1200" b="1"/>
            </a:lvl9pPr>
          </a:lstStyle>
          <a:p>
            <a:endParaRPr/>
          </a:p>
        </p:txBody>
      </p:sp>
      <p:sp>
        <p:nvSpPr>
          <p:cNvPr id="114" name="Google Shape;114;p23"/>
          <p:cNvSpPr txBox="1">
            <a:spLocks noGrp="1"/>
          </p:cNvSpPr>
          <p:nvPr>
            <p:ph type="body" idx="2"/>
          </p:nvPr>
        </p:nvSpPr>
        <p:spPr>
          <a:xfrm>
            <a:off x="857250" y="2041112"/>
            <a:ext cx="3566400" cy="2537700"/>
          </a:xfrm>
          <a:prstGeom prst="rect">
            <a:avLst/>
          </a:prstGeom>
          <a:noFill/>
          <a:ln>
            <a:noFill/>
          </a:ln>
        </p:spPr>
        <p:txBody>
          <a:bodyPr spcFirstLastPara="1" wrap="square" lIns="68575" tIns="34275" rIns="68575" bIns="34275" anchor="t" anchorCtr="0">
            <a:noAutofit/>
          </a:bodyPr>
          <a:lstStyle>
            <a:lvl1pPr marL="457200" lvl="0" indent="-292100" algn="l" rtl="0">
              <a:lnSpc>
                <a:spcPct val="90000"/>
              </a:lnSpc>
              <a:spcBef>
                <a:spcPts val="1100"/>
              </a:spcBef>
              <a:spcAft>
                <a:spcPts val="0"/>
              </a:spcAft>
              <a:buSzPts val="1000"/>
              <a:buChar char="•"/>
              <a:defRPr sz="1700"/>
            </a:lvl1pPr>
            <a:lvl2pPr marL="914400" lvl="1" indent="-285750" algn="l" rtl="0">
              <a:lnSpc>
                <a:spcPct val="90000"/>
              </a:lnSpc>
              <a:spcBef>
                <a:spcPts val="200"/>
              </a:spcBef>
              <a:spcAft>
                <a:spcPts val="0"/>
              </a:spcAft>
              <a:buSzPts val="900"/>
              <a:buChar char="•"/>
              <a:defRPr sz="1500"/>
            </a:lvl2pPr>
            <a:lvl3pPr marL="1371600" lvl="2" indent="-279400" algn="l" rtl="0">
              <a:lnSpc>
                <a:spcPct val="90000"/>
              </a:lnSpc>
              <a:spcBef>
                <a:spcPts val="300"/>
              </a:spcBef>
              <a:spcAft>
                <a:spcPts val="0"/>
              </a:spcAft>
              <a:buSzPts val="800"/>
              <a:buChar char="•"/>
              <a:defRPr sz="1400"/>
            </a:lvl3pPr>
            <a:lvl4pPr marL="1828800" lvl="3" indent="-273050" algn="l" rtl="0">
              <a:lnSpc>
                <a:spcPct val="90000"/>
              </a:lnSpc>
              <a:spcBef>
                <a:spcPts val="300"/>
              </a:spcBef>
              <a:spcAft>
                <a:spcPts val="0"/>
              </a:spcAft>
              <a:buSzPts val="700"/>
              <a:buChar char="•"/>
              <a:defRPr sz="1200"/>
            </a:lvl4pPr>
            <a:lvl5pPr marL="2286000" lvl="4" indent="-273050" algn="l" rtl="0">
              <a:lnSpc>
                <a:spcPct val="90000"/>
              </a:lnSpc>
              <a:spcBef>
                <a:spcPts val="300"/>
              </a:spcBef>
              <a:spcAft>
                <a:spcPts val="0"/>
              </a:spcAft>
              <a:buSzPts val="700"/>
              <a:buChar char="•"/>
              <a:defRPr sz="1200"/>
            </a:lvl5pPr>
            <a:lvl6pPr marL="2743200" lvl="5" indent="-273050" algn="l" rtl="0">
              <a:lnSpc>
                <a:spcPct val="90000"/>
              </a:lnSpc>
              <a:spcBef>
                <a:spcPts val="300"/>
              </a:spcBef>
              <a:spcAft>
                <a:spcPts val="0"/>
              </a:spcAft>
              <a:buSzPts val="700"/>
              <a:buChar char="•"/>
              <a:defRPr sz="1200"/>
            </a:lvl6pPr>
            <a:lvl7pPr marL="3200400" lvl="6" indent="-273050" algn="l" rtl="0">
              <a:lnSpc>
                <a:spcPct val="90000"/>
              </a:lnSpc>
              <a:spcBef>
                <a:spcPts val="300"/>
              </a:spcBef>
              <a:spcAft>
                <a:spcPts val="0"/>
              </a:spcAft>
              <a:buSzPts val="700"/>
              <a:buChar char="•"/>
              <a:defRPr sz="1200"/>
            </a:lvl7pPr>
            <a:lvl8pPr marL="3657600" lvl="7" indent="-273050" algn="l" rtl="0">
              <a:lnSpc>
                <a:spcPct val="90000"/>
              </a:lnSpc>
              <a:spcBef>
                <a:spcPts val="300"/>
              </a:spcBef>
              <a:spcAft>
                <a:spcPts val="0"/>
              </a:spcAft>
              <a:buSzPts val="700"/>
              <a:buChar char="•"/>
              <a:defRPr sz="1200"/>
            </a:lvl8pPr>
            <a:lvl9pPr marL="4114800" lvl="8" indent="-273050" algn="l" rtl="0">
              <a:lnSpc>
                <a:spcPct val="90000"/>
              </a:lnSpc>
              <a:spcBef>
                <a:spcPts val="300"/>
              </a:spcBef>
              <a:spcAft>
                <a:spcPts val="300"/>
              </a:spcAft>
              <a:buSzPts val="700"/>
              <a:buChar char="•"/>
              <a:defRPr sz="1200"/>
            </a:lvl9pPr>
          </a:lstStyle>
          <a:p>
            <a:endParaRPr/>
          </a:p>
        </p:txBody>
      </p:sp>
      <p:sp>
        <p:nvSpPr>
          <p:cNvPr id="115" name="Google Shape;115;p23"/>
          <p:cNvSpPr txBox="1">
            <a:spLocks noGrp="1"/>
          </p:cNvSpPr>
          <p:nvPr>
            <p:ph type="body" idx="3"/>
          </p:nvPr>
        </p:nvSpPr>
        <p:spPr>
          <a:xfrm>
            <a:off x="4701880" y="1499274"/>
            <a:ext cx="3566400" cy="582900"/>
          </a:xfrm>
          <a:prstGeom prst="rect">
            <a:avLst/>
          </a:prstGeom>
          <a:noFill/>
          <a:ln>
            <a:noFill/>
          </a:ln>
        </p:spPr>
        <p:txBody>
          <a:bodyPr spcFirstLastPara="1" wrap="square" lIns="68575" tIns="34275" rIns="68575" bIns="34275" anchor="ctr" anchorCtr="0">
            <a:noAutofit/>
          </a:bodyPr>
          <a:lstStyle>
            <a:lvl1pPr marL="457200" lvl="0" indent="-228600" algn="l" rtl="0">
              <a:lnSpc>
                <a:spcPct val="90000"/>
              </a:lnSpc>
              <a:spcBef>
                <a:spcPts val="0"/>
              </a:spcBef>
              <a:spcAft>
                <a:spcPts val="0"/>
              </a:spcAft>
              <a:buSzPts val="1100"/>
              <a:buNone/>
              <a:defRPr sz="1800" b="1"/>
            </a:lvl1pPr>
            <a:lvl2pPr marL="914400" lvl="1" indent="-228600" algn="l" rtl="0">
              <a:lnSpc>
                <a:spcPct val="90000"/>
              </a:lnSpc>
              <a:spcBef>
                <a:spcPts val="200"/>
              </a:spcBef>
              <a:spcAft>
                <a:spcPts val="0"/>
              </a:spcAft>
              <a:buSzPts val="900"/>
              <a:buNone/>
              <a:defRPr sz="1500" b="1"/>
            </a:lvl2pPr>
            <a:lvl3pPr marL="1371600" lvl="2" indent="-228600" algn="l" rtl="0">
              <a:lnSpc>
                <a:spcPct val="90000"/>
              </a:lnSpc>
              <a:spcBef>
                <a:spcPts val="300"/>
              </a:spcBef>
              <a:spcAft>
                <a:spcPts val="0"/>
              </a:spcAft>
              <a:buSzPts val="800"/>
              <a:buNone/>
              <a:defRPr sz="1400" b="1"/>
            </a:lvl3pPr>
            <a:lvl4pPr marL="1828800" lvl="3" indent="-228600" algn="l" rtl="0">
              <a:lnSpc>
                <a:spcPct val="90000"/>
              </a:lnSpc>
              <a:spcBef>
                <a:spcPts val="300"/>
              </a:spcBef>
              <a:spcAft>
                <a:spcPts val="0"/>
              </a:spcAft>
              <a:buSzPts val="700"/>
              <a:buNone/>
              <a:defRPr sz="1200" b="1"/>
            </a:lvl4pPr>
            <a:lvl5pPr marL="2286000" lvl="4" indent="-228600" algn="l" rtl="0">
              <a:lnSpc>
                <a:spcPct val="90000"/>
              </a:lnSpc>
              <a:spcBef>
                <a:spcPts val="300"/>
              </a:spcBef>
              <a:spcAft>
                <a:spcPts val="0"/>
              </a:spcAft>
              <a:buSzPts val="700"/>
              <a:buNone/>
              <a:defRPr sz="1200" b="1"/>
            </a:lvl5pPr>
            <a:lvl6pPr marL="2743200" lvl="5" indent="-228600" algn="l" rtl="0">
              <a:lnSpc>
                <a:spcPct val="90000"/>
              </a:lnSpc>
              <a:spcBef>
                <a:spcPts val="300"/>
              </a:spcBef>
              <a:spcAft>
                <a:spcPts val="0"/>
              </a:spcAft>
              <a:buSzPts val="700"/>
              <a:buNone/>
              <a:defRPr sz="1200" b="1"/>
            </a:lvl6pPr>
            <a:lvl7pPr marL="3200400" lvl="6" indent="-228600" algn="l" rtl="0">
              <a:lnSpc>
                <a:spcPct val="90000"/>
              </a:lnSpc>
              <a:spcBef>
                <a:spcPts val="300"/>
              </a:spcBef>
              <a:spcAft>
                <a:spcPts val="0"/>
              </a:spcAft>
              <a:buSzPts val="700"/>
              <a:buNone/>
              <a:defRPr sz="1200" b="1"/>
            </a:lvl7pPr>
            <a:lvl8pPr marL="3657600" lvl="7" indent="-228600" algn="l" rtl="0">
              <a:lnSpc>
                <a:spcPct val="90000"/>
              </a:lnSpc>
              <a:spcBef>
                <a:spcPts val="300"/>
              </a:spcBef>
              <a:spcAft>
                <a:spcPts val="0"/>
              </a:spcAft>
              <a:buSzPts val="700"/>
              <a:buNone/>
              <a:defRPr sz="1200" b="1"/>
            </a:lvl8pPr>
            <a:lvl9pPr marL="4114800" lvl="8" indent="-228600" algn="l" rtl="0">
              <a:lnSpc>
                <a:spcPct val="90000"/>
              </a:lnSpc>
              <a:spcBef>
                <a:spcPts val="300"/>
              </a:spcBef>
              <a:spcAft>
                <a:spcPts val="300"/>
              </a:spcAft>
              <a:buSzPts val="700"/>
              <a:buNone/>
              <a:defRPr sz="1200" b="1"/>
            </a:lvl9pPr>
          </a:lstStyle>
          <a:p>
            <a:endParaRPr/>
          </a:p>
        </p:txBody>
      </p:sp>
      <p:sp>
        <p:nvSpPr>
          <p:cNvPr id="116" name="Google Shape;116;p23"/>
          <p:cNvSpPr txBox="1">
            <a:spLocks noGrp="1"/>
          </p:cNvSpPr>
          <p:nvPr>
            <p:ph type="body" idx="4"/>
          </p:nvPr>
        </p:nvSpPr>
        <p:spPr>
          <a:xfrm>
            <a:off x="4701880" y="2039492"/>
            <a:ext cx="3566400" cy="2537700"/>
          </a:xfrm>
          <a:prstGeom prst="rect">
            <a:avLst/>
          </a:prstGeom>
          <a:noFill/>
          <a:ln>
            <a:noFill/>
          </a:ln>
        </p:spPr>
        <p:txBody>
          <a:bodyPr spcFirstLastPara="1" wrap="square" lIns="68575" tIns="34275" rIns="68575" bIns="34275" anchor="t" anchorCtr="0">
            <a:noAutofit/>
          </a:bodyPr>
          <a:lstStyle>
            <a:lvl1pPr marL="457200" lvl="0" indent="-292100" algn="l" rtl="0">
              <a:lnSpc>
                <a:spcPct val="90000"/>
              </a:lnSpc>
              <a:spcBef>
                <a:spcPts val="1100"/>
              </a:spcBef>
              <a:spcAft>
                <a:spcPts val="0"/>
              </a:spcAft>
              <a:buSzPts val="1000"/>
              <a:buChar char="•"/>
              <a:defRPr sz="1700"/>
            </a:lvl1pPr>
            <a:lvl2pPr marL="914400" lvl="1" indent="-285750" algn="l" rtl="0">
              <a:lnSpc>
                <a:spcPct val="90000"/>
              </a:lnSpc>
              <a:spcBef>
                <a:spcPts val="200"/>
              </a:spcBef>
              <a:spcAft>
                <a:spcPts val="0"/>
              </a:spcAft>
              <a:buSzPts val="900"/>
              <a:buChar char="•"/>
              <a:defRPr sz="1500"/>
            </a:lvl2pPr>
            <a:lvl3pPr marL="1371600" lvl="2" indent="-279400" algn="l" rtl="0">
              <a:lnSpc>
                <a:spcPct val="90000"/>
              </a:lnSpc>
              <a:spcBef>
                <a:spcPts val="300"/>
              </a:spcBef>
              <a:spcAft>
                <a:spcPts val="0"/>
              </a:spcAft>
              <a:buSzPts val="800"/>
              <a:buChar char="•"/>
              <a:defRPr sz="1400"/>
            </a:lvl3pPr>
            <a:lvl4pPr marL="1828800" lvl="3" indent="-273050" algn="l" rtl="0">
              <a:lnSpc>
                <a:spcPct val="90000"/>
              </a:lnSpc>
              <a:spcBef>
                <a:spcPts val="300"/>
              </a:spcBef>
              <a:spcAft>
                <a:spcPts val="0"/>
              </a:spcAft>
              <a:buSzPts val="700"/>
              <a:buChar char="•"/>
              <a:defRPr sz="1200"/>
            </a:lvl4pPr>
            <a:lvl5pPr marL="2286000" lvl="4" indent="-273050" algn="l" rtl="0">
              <a:lnSpc>
                <a:spcPct val="90000"/>
              </a:lnSpc>
              <a:spcBef>
                <a:spcPts val="300"/>
              </a:spcBef>
              <a:spcAft>
                <a:spcPts val="0"/>
              </a:spcAft>
              <a:buSzPts val="700"/>
              <a:buChar char="•"/>
              <a:defRPr sz="1200"/>
            </a:lvl5pPr>
            <a:lvl6pPr marL="2743200" lvl="5" indent="-273050" algn="l" rtl="0">
              <a:lnSpc>
                <a:spcPct val="90000"/>
              </a:lnSpc>
              <a:spcBef>
                <a:spcPts val="300"/>
              </a:spcBef>
              <a:spcAft>
                <a:spcPts val="0"/>
              </a:spcAft>
              <a:buSzPts val="700"/>
              <a:buChar char="•"/>
              <a:defRPr sz="1200"/>
            </a:lvl6pPr>
            <a:lvl7pPr marL="3200400" lvl="6" indent="-273050" algn="l" rtl="0">
              <a:lnSpc>
                <a:spcPct val="90000"/>
              </a:lnSpc>
              <a:spcBef>
                <a:spcPts val="300"/>
              </a:spcBef>
              <a:spcAft>
                <a:spcPts val="0"/>
              </a:spcAft>
              <a:buSzPts val="700"/>
              <a:buChar char="•"/>
              <a:defRPr sz="1200"/>
            </a:lvl7pPr>
            <a:lvl8pPr marL="3657600" lvl="7" indent="-273050" algn="l" rtl="0">
              <a:lnSpc>
                <a:spcPct val="90000"/>
              </a:lnSpc>
              <a:spcBef>
                <a:spcPts val="300"/>
              </a:spcBef>
              <a:spcAft>
                <a:spcPts val="0"/>
              </a:spcAft>
              <a:buSzPts val="700"/>
              <a:buChar char="•"/>
              <a:defRPr sz="1200"/>
            </a:lvl8pPr>
            <a:lvl9pPr marL="4114800" lvl="8" indent="-273050" algn="l" rtl="0">
              <a:lnSpc>
                <a:spcPct val="90000"/>
              </a:lnSpc>
              <a:spcBef>
                <a:spcPts val="300"/>
              </a:spcBef>
              <a:spcAft>
                <a:spcPts val="300"/>
              </a:spcAft>
              <a:buSzPts val="700"/>
              <a:buChar char="•"/>
              <a:defRPr sz="1200"/>
            </a:lvl9pPr>
          </a:lstStyle>
          <a:p>
            <a:endParaRPr/>
          </a:p>
        </p:txBody>
      </p:sp>
      <p:sp>
        <p:nvSpPr>
          <p:cNvPr id="117" name="Google Shape;117;p23"/>
          <p:cNvSpPr txBox="1">
            <a:spLocks noGrp="1"/>
          </p:cNvSpPr>
          <p:nvPr>
            <p:ph type="dt" idx="10"/>
          </p:nvPr>
        </p:nvSpPr>
        <p:spPr>
          <a:xfrm>
            <a:off x="857247" y="4667871"/>
            <a:ext cx="17469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Clr>
                <a:schemeClr val="accent1"/>
              </a:buClr>
              <a:buSzPts val="1100"/>
              <a:buFont typeface="Arial"/>
              <a:buNone/>
              <a:defRPr/>
            </a:lvl1pPr>
            <a:lvl2pPr lvl="1" algn="l" rtl="0">
              <a:lnSpc>
                <a:spcPct val="100000"/>
              </a:lnSpc>
              <a:spcBef>
                <a:spcPts val="0"/>
              </a:spcBef>
              <a:spcAft>
                <a:spcPts val="0"/>
              </a:spcAft>
              <a:buClr>
                <a:srgbClr val="000000"/>
              </a:buClr>
              <a:buSzPts val="1100"/>
              <a:buFont typeface="Arial"/>
              <a:buNone/>
              <a:defRPr/>
            </a:lvl2pPr>
            <a:lvl3pPr lvl="2" algn="l" rtl="0">
              <a:lnSpc>
                <a:spcPct val="100000"/>
              </a:lnSpc>
              <a:spcBef>
                <a:spcPts val="0"/>
              </a:spcBef>
              <a:spcAft>
                <a:spcPts val="0"/>
              </a:spcAft>
              <a:buClr>
                <a:srgbClr val="000000"/>
              </a:buClr>
              <a:buSzPts val="1100"/>
              <a:buFont typeface="Arial"/>
              <a:buNone/>
              <a:defRPr/>
            </a:lvl3pPr>
            <a:lvl4pPr lvl="3" algn="l" rtl="0">
              <a:lnSpc>
                <a:spcPct val="100000"/>
              </a:lnSpc>
              <a:spcBef>
                <a:spcPts val="0"/>
              </a:spcBef>
              <a:spcAft>
                <a:spcPts val="0"/>
              </a:spcAft>
              <a:buClr>
                <a:srgbClr val="000000"/>
              </a:buClr>
              <a:buSzPts val="1100"/>
              <a:buFont typeface="Arial"/>
              <a:buNone/>
              <a:defRPr/>
            </a:lvl4pPr>
            <a:lvl5pPr lvl="4" algn="l" rtl="0">
              <a:lnSpc>
                <a:spcPct val="100000"/>
              </a:lnSpc>
              <a:spcBef>
                <a:spcPts val="0"/>
              </a:spcBef>
              <a:spcAft>
                <a:spcPts val="0"/>
              </a:spcAft>
              <a:buClr>
                <a:srgbClr val="000000"/>
              </a:buClr>
              <a:buSzPts val="1100"/>
              <a:buFont typeface="Arial"/>
              <a:buNone/>
              <a:defRPr/>
            </a:lvl5pPr>
            <a:lvl6pPr lvl="5" algn="l" rtl="0">
              <a:lnSpc>
                <a:spcPct val="100000"/>
              </a:lnSpc>
              <a:spcBef>
                <a:spcPts val="0"/>
              </a:spcBef>
              <a:spcAft>
                <a:spcPts val="0"/>
              </a:spcAft>
              <a:buClr>
                <a:srgbClr val="000000"/>
              </a:buClr>
              <a:buSzPts val="1100"/>
              <a:buFont typeface="Arial"/>
              <a:buNone/>
              <a:defRPr/>
            </a:lvl6pPr>
            <a:lvl7pPr lvl="6" algn="l" rtl="0">
              <a:lnSpc>
                <a:spcPct val="100000"/>
              </a:lnSpc>
              <a:spcBef>
                <a:spcPts val="0"/>
              </a:spcBef>
              <a:spcAft>
                <a:spcPts val="0"/>
              </a:spcAft>
              <a:buClr>
                <a:srgbClr val="000000"/>
              </a:buClr>
              <a:buSzPts val="1100"/>
              <a:buFont typeface="Arial"/>
              <a:buNone/>
              <a:defRPr/>
            </a:lvl7pPr>
            <a:lvl8pPr lvl="7" algn="l" rtl="0">
              <a:lnSpc>
                <a:spcPct val="100000"/>
              </a:lnSpc>
              <a:spcBef>
                <a:spcPts val="0"/>
              </a:spcBef>
              <a:spcAft>
                <a:spcPts val="0"/>
              </a:spcAft>
              <a:buClr>
                <a:srgbClr val="000000"/>
              </a:buClr>
              <a:buSzPts val="1100"/>
              <a:buFont typeface="Arial"/>
              <a:buNone/>
              <a:defRPr/>
            </a:lvl8pPr>
            <a:lvl9pPr lvl="8" algn="l" rtl="0">
              <a:lnSpc>
                <a:spcPct val="100000"/>
              </a:lnSpc>
              <a:spcBef>
                <a:spcPts val="0"/>
              </a:spcBef>
              <a:spcAft>
                <a:spcPts val="0"/>
              </a:spcAft>
              <a:buClr>
                <a:srgbClr val="000000"/>
              </a:buClr>
              <a:buSzPts val="1100"/>
              <a:buFont typeface="Arial"/>
              <a:buNone/>
              <a:defRPr/>
            </a:lvl9pPr>
          </a:lstStyle>
          <a:p>
            <a:endParaRPr/>
          </a:p>
        </p:txBody>
      </p:sp>
      <p:sp>
        <p:nvSpPr>
          <p:cNvPr id="118" name="Google Shape;118;p23"/>
          <p:cNvSpPr txBox="1">
            <a:spLocks noGrp="1"/>
          </p:cNvSpPr>
          <p:nvPr>
            <p:ph type="ftr" idx="11"/>
          </p:nvPr>
        </p:nvSpPr>
        <p:spPr>
          <a:xfrm>
            <a:off x="2961862" y="4667871"/>
            <a:ext cx="35385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Clr>
                <a:schemeClr val="accent1"/>
              </a:buClr>
              <a:buSzPts val="1100"/>
              <a:buFont typeface="Arial"/>
              <a:buNone/>
              <a:defRPr/>
            </a:lvl1pPr>
            <a:lvl2pPr lvl="1" algn="l" rtl="0">
              <a:lnSpc>
                <a:spcPct val="100000"/>
              </a:lnSpc>
              <a:spcBef>
                <a:spcPts val="0"/>
              </a:spcBef>
              <a:spcAft>
                <a:spcPts val="0"/>
              </a:spcAft>
              <a:buClr>
                <a:srgbClr val="000000"/>
              </a:buClr>
              <a:buSzPts val="1100"/>
              <a:buFont typeface="Arial"/>
              <a:buNone/>
              <a:defRPr/>
            </a:lvl2pPr>
            <a:lvl3pPr lvl="2" algn="l" rtl="0">
              <a:lnSpc>
                <a:spcPct val="100000"/>
              </a:lnSpc>
              <a:spcBef>
                <a:spcPts val="0"/>
              </a:spcBef>
              <a:spcAft>
                <a:spcPts val="0"/>
              </a:spcAft>
              <a:buClr>
                <a:srgbClr val="000000"/>
              </a:buClr>
              <a:buSzPts val="1100"/>
              <a:buFont typeface="Arial"/>
              <a:buNone/>
              <a:defRPr/>
            </a:lvl3pPr>
            <a:lvl4pPr lvl="3" algn="l" rtl="0">
              <a:lnSpc>
                <a:spcPct val="100000"/>
              </a:lnSpc>
              <a:spcBef>
                <a:spcPts val="0"/>
              </a:spcBef>
              <a:spcAft>
                <a:spcPts val="0"/>
              </a:spcAft>
              <a:buClr>
                <a:srgbClr val="000000"/>
              </a:buClr>
              <a:buSzPts val="1100"/>
              <a:buFont typeface="Arial"/>
              <a:buNone/>
              <a:defRPr/>
            </a:lvl4pPr>
            <a:lvl5pPr lvl="4" algn="l" rtl="0">
              <a:lnSpc>
                <a:spcPct val="100000"/>
              </a:lnSpc>
              <a:spcBef>
                <a:spcPts val="0"/>
              </a:spcBef>
              <a:spcAft>
                <a:spcPts val="0"/>
              </a:spcAft>
              <a:buClr>
                <a:srgbClr val="000000"/>
              </a:buClr>
              <a:buSzPts val="1100"/>
              <a:buFont typeface="Arial"/>
              <a:buNone/>
              <a:defRPr/>
            </a:lvl5pPr>
            <a:lvl6pPr lvl="5" algn="l" rtl="0">
              <a:lnSpc>
                <a:spcPct val="100000"/>
              </a:lnSpc>
              <a:spcBef>
                <a:spcPts val="0"/>
              </a:spcBef>
              <a:spcAft>
                <a:spcPts val="0"/>
              </a:spcAft>
              <a:buClr>
                <a:srgbClr val="000000"/>
              </a:buClr>
              <a:buSzPts val="1100"/>
              <a:buFont typeface="Arial"/>
              <a:buNone/>
              <a:defRPr/>
            </a:lvl6pPr>
            <a:lvl7pPr lvl="6" algn="l" rtl="0">
              <a:lnSpc>
                <a:spcPct val="100000"/>
              </a:lnSpc>
              <a:spcBef>
                <a:spcPts val="0"/>
              </a:spcBef>
              <a:spcAft>
                <a:spcPts val="0"/>
              </a:spcAft>
              <a:buClr>
                <a:srgbClr val="000000"/>
              </a:buClr>
              <a:buSzPts val="1100"/>
              <a:buFont typeface="Arial"/>
              <a:buNone/>
              <a:defRPr/>
            </a:lvl7pPr>
            <a:lvl8pPr lvl="7" algn="l" rtl="0">
              <a:lnSpc>
                <a:spcPct val="100000"/>
              </a:lnSpc>
              <a:spcBef>
                <a:spcPts val="0"/>
              </a:spcBef>
              <a:spcAft>
                <a:spcPts val="0"/>
              </a:spcAft>
              <a:buClr>
                <a:srgbClr val="000000"/>
              </a:buClr>
              <a:buSzPts val="1100"/>
              <a:buFont typeface="Arial"/>
              <a:buNone/>
              <a:defRPr/>
            </a:lvl8pPr>
            <a:lvl9pPr lvl="8" algn="l" rtl="0">
              <a:lnSpc>
                <a:spcPct val="100000"/>
              </a:lnSpc>
              <a:spcBef>
                <a:spcPts val="0"/>
              </a:spcBef>
              <a:spcAft>
                <a:spcPts val="0"/>
              </a:spcAft>
              <a:buClr>
                <a:srgbClr val="000000"/>
              </a:buClr>
              <a:buSzPts val="1100"/>
              <a:buFont typeface="Arial"/>
              <a:buNone/>
              <a:defRPr/>
            </a:lvl9pPr>
          </a:lstStyle>
          <a:p>
            <a:endParaRPr/>
          </a:p>
        </p:txBody>
      </p:sp>
      <p:sp>
        <p:nvSpPr>
          <p:cNvPr id="119" name="Google Shape;119;p23"/>
          <p:cNvSpPr txBox="1">
            <a:spLocks noGrp="1"/>
          </p:cNvSpPr>
          <p:nvPr>
            <p:ph type="sldNum" idx="12"/>
          </p:nvPr>
        </p:nvSpPr>
        <p:spPr>
          <a:xfrm>
            <a:off x="6997149" y="4667871"/>
            <a:ext cx="1279500" cy="273900"/>
          </a:xfrm>
          <a:prstGeom prst="rect">
            <a:avLst/>
          </a:prstGeom>
          <a:noFill/>
          <a:ln>
            <a:noFill/>
          </a:ln>
        </p:spPr>
        <p:txBody>
          <a:bodyPr spcFirstLastPara="1" wrap="square" lIns="68575" tIns="34275" rIns="68575" bIns="34275" anchor="ctr" anchorCtr="0">
            <a:noAutofit/>
          </a:bodyPr>
          <a:lstStyle>
            <a:lvl1pPr marL="0" lvl="0"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1pPr>
            <a:lvl2pPr marL="0" lvl="1"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2pPr>
            <a:lvl3pPr marL="0" lvl="2"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3pPr>
            <a:lvl4pPr marL="0" lvl="3"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4pPr>
            <a:lvl5pPr marL="0" lvl="4"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5pPr>
            <a:lvl6pPr marL="0" lvl="5"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6pPr>
            <a:lvl7pPr marL="0" lvl="6"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7pPr>
            <a:lvl8pPr marL="0" lvl="7"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8pPr>
            <a:lvl9pPr marL="0" lvl="8"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0"/>
        <p:cNvGrpSpPr/>
        <p:nvPr/>
      </p:nvGrpSpPr>
      <p:grpSpPr>
        <a:xfrm>
          <a:off x="0" y="0"/>
          <a:ext cx="0" cy="0"/>
          <a:chOff x="0" y="0"/>
          <a:chExt cx="0" cy="0"/>
        </a:xfrm>
      </p:grpSpPr>
      <p:sp>
        <p:nvSpPr>
          <p:cNvPr id="121" name="Google Shape;121;p24"/>
          <p:cNvSpPr txBox="1">
            <a:spLocks noGrp="1"/>
          </p:cNvSpPr>
          <p:nvPr>
            <p:ph type="title"/>
          </p:nvPr>
        </p:nvSpPr>
        <p:spPr>
          <a:xfrm>
            <a:off x="857250" y="457200"/>
            <a:ext cx="7406400" cy="10173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accent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22" name="Google Shape;122;p24"/>
          <p:cNvSpPr txBox="1">
            <a:spLocks noGrp="1"/>
          </p:cNvSpPr>
          <p:nvPr>
            <p:ph type="dt" idx="10"/>
          </p:nvPr>
        </p:nvSpPr>
        <p:spPr>
          <a:xfrm>
            <a:off x="857247" y="4667871"/>
            <a:ext cx="17469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Clr>
                <a:schemeClr val="accent1"/>
              </a:buClr>
              <a:buSzPts val="1100"/>
              <a:buFont typeface="Arial"/>
              <a:buNone/>
              <a:defRPr/>
            </a:lvl1pPr>
            <a:lvl2pPr lvl="1" algn="l" rtl="0">
              <a:lnSpc>
                <a:spcPct val="100000"/>
              </a:lnSpc>
              <a:spcBef>
                <a:spcPts val="0"/>
              </a:spcBef>
              <a:spcAft>
                <a:spcPts val="0"/>
              </a:spcAft>
              <a:buClr>
                <a:srgbClr val="000000"/>
              </a:buClr>
              <a:buSzPts val="1100"/>
              <a:buFont typeface="Arial"/>
              <a:buNone/>
              <a:defRPr/>
            </a:lvl2pPr>
            <a:lvl3pPr lvl="2" algn="l" rtl="0">
              <a:lnSpc>
                <a:spcPct val="100000"/>
              </a:lnSpc>
              <a:spcBef>
                <a:spcPts val="0"/>
              </a:spcBef>
              <a:spcAft>
                <a:spcPts val="0"/>
              </a:spcAft>
              <a:buClr>
                <a:srgbClr val="000000"/>
              </a:buClr>
              <a:buSzPts val="1100"/>
              <a:buFont typeface="Arial"/>
              <a:buNone/>
              <a:defRPr/>
            </a:lvl3pPr>
            <a:lvl4pPr lvl="3" algn="l" rtl="0">
              <a:lnSpc>
                <a:spcPct val="100000"/>
              </a:lnSpc>
              <a:spcBef>
                <a:spcPts val="0"/>
              </a:spcBef>
              <a:spcAft>
                <a:spcPts val="0"/>
              </a:spcAft>
              <a:buClr>
                <a:srgbClr val="000000"/>
              </a:buClr>
              <a:buSzPts val="1100"/>
              <a:buFont typeface="Arial"/>
              <a:buNone/>
              <a:defRPr/>
            </a:lvl4pPr>
            <a:lvl5pPr lvl="4" algn="l" rtl="0">
              <a:lnSpc>
                <a:spcPct val="100000"/>
              </a:lnSpc>
              <a:spcBef>
                <a:spcPts val="0"/>
              </a:spcBef>
              <a:spcAft>
                <a:spcPts val="0"/>
              </a:spcAft>
              <a:buClr>
                <a:srgbClr val="000000"/>
              </a:buClr>
              <a:buSzPts val="1100"/>
              <a:buFont typeface="Arial"/>
              <a:buNone/>
              <a:defRPr/>
            </a:lvl5pPr>
            <a:lvl6pPr lvl="5" algn="l" rtl="0">
              <a:lnSpc>
                <a:spcPct val="100000"/>
              </a:lnSpc>
              <a:spcBef>
                <a:spcPts val="0"/>
              </a:spcBef>
              <a:spcAft>
                <a:spcPts val="0"/>
              </a:spcAft>
              <a:buClr>
                <a:srgbClr val="000000"/>
              </a:buClr>
              <a:buSzPts val="1100"/>
              <a:buFont typeface="Arial"/>
              <a:buNone/>
              <a:defRPr/>
            </a:lvl6pPr>
            <a:lvl7pPr lvl="6" algn="l" rtl="0">
              <a:lnSpc>
                <a:spcPct val="100000"/>
              </a:lnSpc>
              <a:spcBef>
                <a:spcPts val="0"/>
              </a:spcBef>
              <a:spcAft>
                <a:spcPts val="0"/>
              </a:spcAft>
              <a:buClr>
                <a:srgbClr val="000000"/>
              </a:buClr>
              <a:buSzPts val="1100"/>
              <a:buFont typeface="Arial"/>
              <a:buNone/>
              <a:defRPr/>
            </a:lvl7pPr>
            <a:lvl8pPr lvl="7" algn="l" rtl="0">
              <a:lnSpc>
                <a:spcPct val="100000"/>
              </a:lnSpc>
              <a:spcBef>
                <a:spcPts val="0"/>
              </a:spcBef>
              <a:spcAft>
                <a:spcPts val="0"/>
              </a:spcAft>
              <a:buClr>
                <a:srgbClr val="000000"/>
              </a:buClr>
              <a:buSzPts val="1100"/>
              <a:buFont typeface="Arial"/>
              <a:buNone/>
              <a:defRPr/>
            </a:lvl8pPr>
            <a:lvl9pPr lvl="8" algn="l" rtl="0">
              <a:lnSpc>
                <a:spcPct val="100000"/>
              </a:lnSpc>
              <a:spcBef>
                <a:spcPts val="0"/>
              </a:spcBef>
              <a:spcAft>
                <a:spcPts val="0"/>
              </a:spcAft>
              <a:buClr>
                <a:srgbClr val="000000"/>
              </a:buClr>
              <a:buSzPts val="1100"/>
              <a:buFont typeface="Arial"/>
              <a:buNone/>
              <a:defRPr/>
            </a:lvl9pPr>
          </a:lstStyle>
          <a:p>
            <a:endParaRPr/>
          </a:p>
        </p:txBody>
      </p:sp>
      <p:sp>
        <p:nvSpPr>
          <p:cNvPr id="123" name="Google Shape;123;p24"/>
          <p:cNvSpPr txBox="1">
            <a:spLocks noGrp="1"/>
          </p:cNvSpPr>
          <p:nvPr>
            <p:ph type="ftr" idx="11"/>
          </p:nvPr>
        </p:nvSpPr>
        <p:spPr>
          <a:xfrm>
            <a:off x="2961862" y="4667871"/>
            <a:ext cx="35385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Clr>
                <a:schemeClr val="accent1"/>
              </a:buClr>
              <a:buSzPts val="1100"/>
              <a:buFont typeface="Arial"/>
              <a:buNone/>
              <a:defRPr/>
            </a:lvl1pPr>
            <a:lvl2pPr lvl="1" algn="l" rtl="0">
              <a:lnSpc>
                <a:spcPct val="100000"/>
              </a:lnSpc>
              <a:spcBef>
                <a:spcPts val="0"/>
              </a:spcBef>
              <a:spcAft>
                <a:spcPts val="0"/>
              </a:spcAft>
              <a:buClr>
                <a:srgbClr val="000000"/>
              </a:buClr>
              <a:buSzPts val="1100"/>
              <a:buFont typeface="Arial"/>
              <a:buNone/>
              <a:defRPr/>
            </a:lvl2pPr>
            <a:lvl3pPr lvl="2" algn="l" rtl="0">
              <a:lnSpc>
                <a:spcPct val="100000"/>
              </a:lnSpc>
              <a:spcBef>
                <a:spcPts val="0"/>
              </a:spcBef>
              <a:spcAft>
                <a:spcPts val="0"/>
              </a:spcAft>
              <a:buClr>
                <a:srgbClr val="000000"/>
              </a:buClr>
              <a:buSzPts val="1100"/>
              <a:buFont typeface="Arial"/>
              <a:buNone/>
              <a:defRPr/>
            </a:lvl3pPr>
            <a:lvl4pPr lvl="3" algn="l" rtl="0">
              <a:lnSpc>
                <a:spcPct val="100000"/>
              </a:lnSpc>
              <a:spcBef>
                <a:spcPts val="0"/>
              </a:spcBef>
              <a:spcAft>
                <a:spcPts val="0"/>
              </a:spcAft>
              <a:buClr>
                <a:srgbClr val="000000"/>
              </a:buClr>
              <a:buSzPts val="1100"/>
              <a:buFont typeface="Arial"/>
              <a:buNone/>
              <a:defRPr/>
            </a:lvl4pPr>
            <a:lvl5pPr lvl="4" algn="l" rtl="0">
              <a:lnSpc>
                <a:spcPct val="100000"/>
              </a:lnSpc>
              <a:spcBef>
                <a:spcPts val="0"/>
              </a:spcBef>
              <a:spcAft>
                <a:spcPts val="0"/>
              </a:spcAft>
              <a:buClr>
                <a:srgbClr val="000000"/>
              </a:buClr>
              <a:buSzPts val="1100"/>
              <a:buFont typeface="Arial"/>
              <a:buNone/>
              <a:defRPr/>
            </a:lvl5pPr>
            <a:lvl6pPr lvl="5" algn="l" rtl="0">
              <a:lnSpc>
                <a:spcPct val="100000"/>
              </a:lnSpc>
              <a:spcBef>
                <a:spcPts val="0"/>
              </a:spcBef>
              <a:spcAft>
                <a:spcPts val="0"/>
              </a:spcAft>
              <a:buClr>
                <a:srgbClr val="000000"/>
              </a:buClr>
              <a:buSzPts val="1100"/>
              <a:buFont typeface="Arial"/>
              <a:buNone/>
              <a:defRPr/>
            </a:lvl6pPr>
            <a:lvl7pPr lvl="6" algn="l" rtl="0">
              <a:lnSpc>
                <a:spcPct val="100000"/>
              </a:lnSpc>
              <a:spcBef>
                <a:spcPts val="0"/>
              </a:spcBef>
              <a:spcAft>
                <a:spcPts val="0"/>
              </a:spcAft>
              <a:buClr>
                <a:srgbClr val="000000"/>
              </a:buClr>
              <a:buSzPts val="1100"/>
              <a:buFont typeface="Arial"/>
              <a:buNone/>
              <a:defRPr/>
            </a:lvl7pPr>
            <a:lvl8pPr lvl="7" algn="l" rtl="0">
              <a:lnSpc>
                <a:spcPct val="100000"/>
              </a:lnSpc>
              <a:spcBef>
                <a:spcPts val="0"/>
              </a:spcBef>
              <a:spcAft>
                <a:spcPts val="0"/>
              </a:spcAft>
              <a:buClr>
                <a:srgbClr val="000000"/>
              </a:buClr>
              <a:buSzPts val="1100"/>
              <a:buFont typeface="Arial"/>
              <a:buNone/>
              <a:defRPr/>
            </a:lvl8pPr>
            <a:lvl9pPr lvl="8" algn="l" rtl="0">
              <a:lnSpc>
                <a:spcPct val="100000"/>
              </a:lnSpc>
              <a:spcBef>
                <a:spcPts val="0"/>
              </a:spcBef>
              <a:spcAft>
                <a:spcPts val="0"/>
              </a:spcAft>
              <a:buClr>
                <a:srgbClr val="000000"/>
              </a:buClr>
              <a:buSzPts val="1100"/>
              <a:buFont typeface="Arial"/>
              <a:buNone/>
              <a:defRPr/>
            </a:lvl9pPr>
          </a:lstStyle>
          <a:p>
            <a:endParaRPr/>
          </a:p>
        </p:txBody>
      </p:sp>
      <p:sp>
        <p:nvSpPr>
          <p:cNvPr id="124" name="Google Shape;124;p24"/>
          <p:cNvSpPr txBox="1">
            <a:spLocks noGrp="1"/>
          </p:cNvSpPr>
          <p:nvPr>
            <p:ph type="sldNum" idx="12"/>
          </p:nvPr>
        </p:nvSpPr>
        <p:spPr>
          <a:xfrm>
            <a:off x="6997149" y="4667871"/>
            <a:ext cx="1279500" cy="273900"/>
          </a:xfrm>
          <a:prstGeom prst="rect">
            <a:avLst/>
          </a:prstGeom>
          <a:noFill/>
          <a:ln>
            <a:noFill/>
          </a:ln>
        </p:spPr>
        <p:txBody>
          <a:bodyPr spcFirstLastPara="1" wrap="square" lIns="68575" tIns="34275" rIns="68575" bIns="34275" anchor="ctr" anchorCtr="0">
            <a:noAutofit/>
          </a:bodyPr>
          <a:lstStyle>
            <a:lvl1pPr marL="0" lvl="0"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1pPr>
            <a:lvl2pPr marL="0" lvl="1"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2pPr>
            <a:lvl3pPr marL="0" lvl="2"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3pPr>
            <a:lvl4pPr marL="0" lvl="3"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4pPr>
            <a:lvl5pPr marL="0" lvl="4"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5pPr>
            <a:lvl6pPr marL="0" lvl="5"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6pPr>
            <a:lvl7pPr marL="0" lvl="6"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7pPr>
            <a:lvl8pPr marL="0" lvl="7"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8pPr>
            <a:lvl9pPr marL="0" lvl="8"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25"/>
        <p:cNvGrpSpPr/>
        <p:nvPr/>
      </p:nvGrpSpPr>
      <p:grpSpPr>
        <a:xfrm>
          <a:off x="0" y="0"/>
          <a:ext cx="0" cy="0"/>
          <a:chOff x="0" y="0"/>
          <a:chExt cx="0" cy="0"/>
        </a:xfrm>
      </p:grpSpPr>
      <p:sp>
        <p:nvSpPr>
          <p:cNvPr id="126" name="Google Shape;126;p25"/>
          <p:cNvSpPr txBox="1">
            <a:spLocks noGrp="1"/>
          </p:cNvSpPr>
          <p:nvPr>
            <p:ph type="title"/>
          </p:nvPr>
        </p:nvSpPr>
        <p:spPr>
          <a:xfrm>
            <a:off x="857250" y="822960"/>
            <a:ext cx="2949000" cy="13029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1"/>
              </a:buClr>
              <a:buSzPts val="2300"/>
              <a:buFont typeface="Corbel"/>
              <a:buNone/>
              <a:defRPr sz="3000" b="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27" name="Google Shape;127;p25"/>
          <p:cNvSpPr>
            <a:spLocks noGrp="1"/>
          </p:cNvSpPr>
          <p:nvPr>
            <p:ph type="pic" idx="2"/>
          </p:nvPr>
        </p:nvSpPr>
        <p:spPr>
          <a:xfrm>
            <a:off x="4059936" y="802385"/>
            <a:ext cx="4574400" cy="3600600"/>
          </a:xfrm>
          <a:prstGeom prst="rect">
            <a:avLst/>
          </a:prstGeom>
          <a:noFill/>
          <a:ln>
            <a:noFill/>
          </a:ln>
        </p:spPr>
      </p:sp>
      <p:sp>
        <p:nvSpPr>
          <p:cNvPr id="128" name="Google Shape;128;p25"/>
          <p:cNvSpPr txBox="1">
            <a:spLocks noGrp="1"/>
          </p:cNvSpPr>
          <p:nvPr>
            <p:ph type="body" idx="1"/>
          </p:nvPr>
        </p:nvSpPr>
        <p:spPr>
          <a:xfrm>
            <a:off x="857250" y="2125980"/>
            <a:ext cx="2949000" cy="2160300"/>
          </a:xfrm>
          <a:prstGeom prst="rect">
            <a:avLst/>
          </a:prstGeom>
          <a:noFill/>
          <a:ln>
            <a:noFill/>
          </a:ln>
        </p:spPr>
        <p:txBody>
          <a:bodyPr spcFirstLastPara="1" wrap="square" lIns="68575" tIns="34275" rIns="68575" bIns="34275" anchor="t" anchorCtr="0">
            <a:noAutofit/>
          </a:bodyPr>
          <a:lstStyle>
            <a:lvl1pPr marL="457200" lvl="0" indent="-228600" algn="l" rtl="0">
              <a:lnSpc>
                <a:spcPct val="100000"/>
              </a:lnSpc>
              <a:spcBef>
                <a:spcPts val="800"/>
              </a:spcBef>
              <a:spcAft>
                <a:spcPts val="0"/>
              </a:spcAft>
              <a:buSzPts val="800"/>
              <a:buNone/>
              <a:defRPr sz="1300"/>
            </a:lvl1pPr>
            <a:lvl2pPr marL="914400" lvl="1" indent="-228600" algn="l" rtl="0">
              <a:lnSpc>
                <a:spcPct val="90000"/>
              </a:lnSpc>
              <a:spcBef>
                <a:spcPts val="200"/>
              </a:spcBef>
              <a:spcAft>
                <a:spcPts val="0"/>
              </a:spcAft>
              <a:buSzPts val="500"/>
              <a:buNone/>
              <a:defRPr sz="900"/>
            </a:lvl2pPr>
            <a:lvl3pPr marL="1371600" lvl="2" indent="-228600" algn="l" rtl="0">
              <a:lnSpc>
                <a:spcPct val="90000"/>
              </a:lnSpc>
              <a:spcBef>
                <a:spcPts val="300"/>
              </a:spcBef>
              <a:spcAft>
                <a:spcPts val="0"/>
              </a:spcAft>
              <a:buSzPts val="500"/>
              <a:buNone/>
              <a:defRPr sz="800"/>
            </a:lvl3pPr>
            <a:lvl4pPr marL="1828800" lvl="3" indent="-228600" algn="l" rtl="0">
              <a:lnSpc>
                <a:spcPct val="90000"/>
              </a:lnSpc>
              <a:spcBef>
                <a:spcPts val="300"/>
              </a:spcBef>
              <a:spcAft>
                <a:spcPts val="0"/>
              </a:spcAft>
              <a:buSzPts val="400"/>
              <a:buNone/>
              <a:defRPr sz="700"/>
            </a:lvl4pPr>
            <a:lvl5pPr marL="2286000" lvl="4" indent="-228600" algn="l" rtl="0">
              <a:lnSpc>
                <a:spcPct val="90000"/>
              </a:lnSpc>
              <a:spcBef>
                <a:spcPts val="300"/>
              </a:spcBef>
              <a:spcAft>
                <a:spcPts val="0"/>
              </a:spcAft>
              <a:buSzPts val="400"/>
              <a:buNone/>
              <a:defRPr sz="700"/>
            </a:lvl5pPr>
            <a:lvl6pPr marL="2743200" lvl="5" indent="-228600" algn="l" rtl="0">
              <a:lnSpc>
                <a:spcPct val="90000"/>
              </a:lnSpc>
              <a:spcBef>
                <a:spcPts val="300"/>
              </a:spcBef>
              <a:spcAft>
                <a:spcPts val="0"/>
              </a:spcAft>
              <a:buSzPts val="400"/>
              <a:buNone/>
              <a:defRPr sz="700"/>
            </a:lvl6pPr>
            <a:lvl7pPr marL="3200400" lvl="6" indent="-228600" algn="l" rtl="0">
              <a:lnSpc>
                <a:spcPct val="90000"/>
              </a:lnSpc>
              <a:spcBef>
                <a:spcPts val="300"/>
              </a:spcBef>
              <a:spcAft>
                <a:spcPts val="0"/>
              </a:spcAft>
              <a:buSzPts val="400"/>
              <a:buNone/>
              <a:defRPr sz="700"/>
            </a:lvl7pPr>
            <a:lvl8pPr marL="3657600" lvl="7" indent="-228600" algn="l" rtl="0">
              <a:lnSpc>
                <a:spcPct val="90000"/>
              </a:lnSpc>
              <a:spcBef>
                <a:spcPts val="300"/>
              </a:spcBef>
              <a:spcAft>
                <a:spcPts val="0"/>
              </a:spcAft>
              <a:buSzPts val="400"/>
              <a:buNone/>
              <a:defRPr sz="700"/>
            </a:lvl8pPr>
            <a:lvl9pPr marL="4114800" lvl="8" indent="-228600" algn="l" rtl="0">
              <a:lnSpc>
                <a:spcPct val="90000"/>
              </a:lnSpc>
              <a:spcBef>
                <a:spcPts val="300"/>
              </a:spcBef>
              <a:spcAft>
                <a:spcPts val="300"/>
              </a:spcAft>
              <a:buSzPts val="400"/>
              <a:buNone/>
              <a:defRPr sz="700"/>
            </a:lvl9pPr>
          </a:lstStyle>
          <a:p>
            <a:endParaRPr/>
          </a:p>
        </p:txBody>
      </p:sp>
      <p:sp>
        <p:nvSpPr>
          <p:cNvPr id="129" name="Google Shape;129;p25"/>
          <p:cNvSpPr txBox="1">
            <a:spLocks noGrp="1"/>
          </p:cNvSpPr>
          <p:nvPr>
            <p:ph type="dt" idx="10"/>
          </p:nvPr>
        </p:nvSpPr>
        <p:spPr>
          <a:xfrm>
            <a:off x="857247" y="4667871"/>
            <a:ext cx="17469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Clr>
                <a:schemeClr val="accent1"/>
              </a:buClr>
              <a:buSzPts val="1100"/>
              <a:buFont typeface="Arial"/>
              <a:buNone/>
              <a:defRPr/>
            </a:lvl1pPr>
            <a:lvl2pPr lvl="1" algn="l" rtl="0">
              <a:lnSpc>
                <a:spcPct val="100000"/>
              </a:lnSpc>
              <a:spcBef>
                <a:spcPts val="0"/>
              </a:spcBef>
              <a:spcAft>
                <a:spcPts val="0"/>
              </a:spcAft>
              <a:buClr>
                <a:srgbClr val="000000"/>
              </a:buClr>
              <a:buSzPts val="1100"/>
              <a:buFont typeface="Arial"/>
              <a:buNone/>
              <a:defRPr/>
            </a:lvl2pPr>
            <a:lvl3pPr lvl="2" algn="l" rtl="0">
              <a:lnSpc>
                <a:spcPct val="100000"/>
              </a:lnSpc>
              <a:spcBef>
                <a:spcPts val="0"/>
              </a:spcBef>
              <a:spcAft>
                <a:spcPts val="0"/>
              </a:spcAft>
              <a:buClr>
                <a:srgbClr val="000000"/>
              </a:buClr>
              <a:buSzPts val="1100"/>
              <a:buFont typeface="Arial"/>
              <a:buNone/>
              <a:defRPr/>
            </a:lvl3pPr>
            <a:lvl4pPr lvl="3" algn="l" rtl="0">
              <a:lnSpc>
                <a:spcPct val="100000"/>
              </a:lnSpc>
              <a:spcBef>
                <a:spcPts val="0"/>
              </a:spcBef>
              <a:spcAft>
                <a:spcPts val="0"/>
              </a:spcAft>
              <a:buClr>
                <a:srgbClr val="000000"/>
              </a:buClr>
              <a:buSzPts val="1100"/>
              <a:buFont typeface="Arial"/>
              <a:buNone/>
              <a:defRPr/>
            </a:lvl4pPr>
            <a:lvl5pPr lvl="4" algn="l" rtl="0">
              <a:lnSpc>
                <a:spcPct val="100000"/>
              </a:lnSpc>
              <a:spcBef>
                <a:spcPts val="0"/>
              </a:spcBef>
              <a:spcAft>
                <a:spcPts val="0"/>
              </a:spcAft>
              <a:buClr>
                <a:srgbClr val="000000"/>
              </a:buClr>
              <a:buSzPts val="1100"/>
              <a:buFont typeface="Arial"/>
              <a:buNone/>
              <a:defRPr/>
            </a:lvl5pPr>
            <a:lvl6pPr lvl="5" algn="l" rtl="0">
              <a:lnSpc>
                <a:spcPct val="100000"/>
              </a:lnSpc>
              <a:spcBef>
                <a:spcPts val="0"/>
              </a:spcBef>
              <a:spcAft>
                <a:spcPts val="0"/>
              </a:spcAft>
              <a:buClr>
                <a:srgbClr val="000000"/>
              </a:buClr>
              <a:buSzPts val="1100"/>
              <a:buFont typeface="Arial"/>
              <a:buNone/>
              <a:defRPr/>
            </a:lvl6pPr>
            <a:lvl7pPr lvl="6" algn="l" rtl="0">
              <a:lnSpc>
                <a:spcPct val="100000"/>
              </a:lnSpc>
              <a:spcBef>
                <a:spcPts val="0"/>
              </a:spcBef>
              <a:spcAft>
                <a:spcPts val="0"/>
              </a:spcAft>
              <a:buClr>
                <a:srgbClr val="000000"/>
              </a:buClr>
              <a:buSzPts val="1100"/>
              <a:buFont typeface="Arial"/>
              <a:buNone/>
              <a:defRPr/>
            </a:lvl7pPr>
            <a:lvl8pPr lvl="7" algn="l" rtl="0">
              <a:lnSpc>
                <a:spcPct val="100000"/>
              </a:lnSpc>
              <a:spcBef>
                <a:spcPts val="0"/>
              </a:spcBef>
              <a:spcAft>
                <a:spcPts val="0"/>
              </a:spcAft>
              <a:buClr>
                <a:srgbClr val="000000"/>
              </a:buClr>
              <a:buSzPts val="1100"/>
              <a:buFont typeface="Arial"/>
              <a:buNone/>
              <a:defRPr/>
            </a:lvl8pPr>
            <a:lvl9pPr lvl="8" algn="l" rtl="0">
              <a:lnSpc>
                <a:spcPct val="100000"/>
              </a:lnSpc>
              <a:spcBef>
                <a:spcPts val="0"/>
              </a:spcBef>
              <a:spcAft>
                <a:spcPts val="0"/>
              </a:spcAft>
              <a:buClr>
                <a:srgbClr val="000000"/>
              </a:buClr>
              <a:buSzPts val="1100"/>
              <a:buFont typeface="Arial"/>
              <a:buNone/>
              <a:defRPr/>
            </a:lvl9pPr>
          </a:lstStyle>
          <a:p>
            <a:endParaRPr/>
          </a:p>
        </p:txBody>
      </p:sp>
      <p:sp>
        <p:nvSpPr>
          <p:cNvPr id="130" name="Google Shape;130;p25"/>
          <p:cNvSpPr txBox="1">
            <a:spLocks noGrp="1"/>
          </p:cNvSpPr>
          <p:nvPr>
            <p:ph type="ftr" idx="11"/>
          </p:nvPr>
        </p:nvSpPr>
        <p:spPr>
          <a:xfrm>
            <a:off x="2961862" y="4667871"/>
            <a:ext cx="35385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Clr>
                <a:schemeClr val="accent1"/>
              </a:buClr>
              <a:buSzPts val="1100"/>
              <a:buFont typeface="Arial"/>
              <a:buNone/>
              <a:defRPr/>
            </a:lvl1pPr>
            <a:lvl2pPr lvl="1" algn="l" rtl="0">
              <a:lnSpc>
                <a:spcPct val="100000"/>
              </a:lnSpc>
              <a:spcBef>
                <a:spcPts val="0"/>
              </a:spcBef>
              <a:spcAft>
                <a:spcPts val="0"/>
              </a:spcAft>
              <a:buClr>
                <a:srgbClr val="000000"/>
              </a:buClr>
              <a:buSzPts val="1100"/>
              <a:buFont typeface="Arial"/>
              <a:buNone/>
              <a:defRPr/>
            </a:lvl2pPr>
            <a:lvl3pPr lvl="2" algn="l" rtl="0">
              <a:lnSpc>
                <a:spcPct val="100000"/>
              </a:lnSpc>
              <a:spcBef>
                <a:spcPts val="0"/>
              </a:spcBef>
              <a:spcAft>
                <a:spcPts val="0"/>
              </a:spcAft>
              <a:buClr>
                <a:srgbClr val="000000"/>
              </a:buClr>
              <a:buSzPts val="1100"/>
              <a:buFont typeface="Arial"/>
              <a:buNone/>
              <a:defRPr/>
            </a:lvl3pPr>
            <a:lvl4pPr lvl="3" algn="l" rtl="0">
              <a:lnSpc>
                <a:spcPct val="100000"/>
              </a:lnSpc>
              <a:spcBef>
                <a:spcPts val="0"/>
              </a:spcBef>
              <a:spcAft>
                <a:spcPts val="0"/>
              </a:spcAft>
              <a:buClr>
                <a:srgbClr val="000000"/>
              </a:buClr>
              <a:buSzPts val="1100"/>
              <a:buFont typeface="Arial"/>
              <a:buNone/>
              <a:defRPr/>
            </a:lvl4pPr>
            <a:lvl5pPr lvl="4" algn="l" rtl="0">
              <a:lnSpc>
                <a:spcPct val="100000"/>
              </a:lnSpc>
              <a:spcBef>
                <a:spcPts val="0"/>
              </a:spcBef>
              <a:spcAft>
                <a:spcPts val="0"/>
              </a:spcAft>
              <a:buClr>
                <a:srgbClr val="000000"/>
              </a:buClr>
              <a:buSzPts val="1100"/>
              <a:buFont typeface="Arial"/>
              <a:buNone/>
              <a:defRPr/>
            </a:lvl5pPr>
            <a:lvl6pPr lvl="5" algn="l" rtl="0">
              <a:lnSpc>
                <a:spcPct val="100000"/>
              </a:lnSpc>
              <a:spcBef>
                <a:spcPts val="0"/>
              </a:spcBef>
              <a:spcAft>
                <a:spcPts val="0"/>
              </a:spcAft>
              <a:buClr>
                <a:srgbClr val="000000"/>
              </a:buClr>
              <a:buSzPts val="1100"/>
              <a:buFont typeface="Arial"/>
              <a:buNone/>
              <a:defRPr/>
            </a:lvl6pPr>
            <a:lvl7pPr lvl="6" algn="l" rtl="0">
              <a:lnSpc>
                <a:spcPct val="100000"/>
              </a:lnSpc>
              <a:spcBef>
                <a:spcPts val="0"/>
              </a:spcBef>
              <a:spcAft>
                <a:spcPts val="0"/>
              </a:spcAft>
              <a:buClr>
                <a:srgbClr val="000000"/>
              </a:buClr>
              <a:buSzPts val="1100"/>
              <a:buFont typeface="Arial"/>
              <a:buNone/>
              <a:defRPr/>
            </a:lvl7pPr>
            <a:lvl8pPr lvl="7" algn="l" rtl="0">
              <a:lnSpc>
                <a:spcPct val="100000"/>
              </a:lnSpc>
              <a:spcBef>
                <a:spcPts val="0"/>
              </a:spcBef>
              <a:spcAft>
                <a:spcPts val="0"/>
              </a:spcAft>
              <a:buClr>
                <a:srgbClr val="000000"/>
              </a:buClr>
              <a:buSzPts val="1100"/>
              <a:buFont typeface="Arial"/>
              <a:buNone/>
              <a:defRPr/>
            </a:lvl8pPr>
            <a:lvl9pPr lvl="8" algn="l" rtl="0">
              <a:lnSpc>
                <a:spcPct val="100000"/>
              </a:lnSpc>
              <a:spcBef>
                <a:spcPts val="0"/>
              </a:spcBef>
              <a:spcAft>
                <a:spcPts val="0"/>
              </a:spcAft>
              <a:buClr>
                <a:srgbClr val="000000"/>
              </a:buClr>
              <a:buSzPts val="1100"/>
              <a:buFont typeface="Arial"/>
              <a:buNone/>
              <a:defRPr/>
            </a:lvl9pPr>
          </a:lstStyle>
          <a:p>
            <a:endParaRPr/>
          </a:p>
        </p:txBody>
      </p:sp>
      <p:sp>
        <p:nvSpPr>
          <p:cNvPr id="131" name="Google Shape;131;p25"/>
          <p:cNvSpPr txBox="1">
            <a:spLocks noGrp="1"/>
          </p:cNvSpPr>
          <p:nvPr>
            <p:ph type="sldNum" idx="12"/>
          </p:nvPr>
        </p:nvSpPr>
        <p:spPr>
          <a:xfrm>
            <a:off x="6997149" y="4667871"/>
            <a:ext cx="1279500" cy="273900"/>
          </a:xfrm>
          <a:prstGeom prst="rect">
            <a:avLst/>
          </a:prstGeom>
          <a:noFill/>
          <a:ln>
            <a:noFill/>
          </a:ln>
        </p:spPr>
        <p:txBody>
          <a:bodyPr spcFirstLastPara="1" wrap="square" lIns="68575" tIns="34275" rIns="68575" bIns="34275" anchor="ctr" anchorCtr="0">
            <a:noAutofit/>
          </a:bodyPr>
          <a:lstStyle>
            <a:lvl1pPr marL="0" lvl="0"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1pPr>
            <a:lvl2pPr marL="0" lvl="1"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2pPr>
            <a:lvl3pPr marL="0" lvl="2"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3pPr>
            <a:lvl4pPr marL="0" lvl="3"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4pPr>
            <a:lvl5pPr marL="0" lvl="4"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5pPr>
            <a:lvl6pPr marL="0" lvl="5"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6pPr>
            <a:lvl7pPr marL="0" lvl="6"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7pPr>
            <a:lvl8pPr marL="0" lvl="7"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8pPr>
            <a:lvl9pPr marL="0" lvl="8"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2"/>
        <p:cNvGrpSpPr/>
        <p:nvPr/>
      </p:nvGrpSpPr>
      <p:grpSpPr>
        <a:xfrm>
          <a:off x="0" y="0"/>
          <a:ext cx="0" cy="0"/>
          <a:chOff x="0" y="0"/>
          <a:chExt cx="0" cy="0"/>
        </a:xfrm>
      </p:grpSpPr>
      <p:sp>
        <p:nvSpPr>
          <p:cNvPr id="133" name="Google Shape;133;p26"/>
          <p:cNvSpPr txBox="1">
            <a:spLocks noGrp="1"/>
          </p:cNvSpPr>
          <p:nvPr>
            <p:ph type="title"/>
          </p:nvPr>
        </p:nvSpPr>
        <p:spPr>
          <a:xfrm>
            <a:off x="857250" y="457200"/>
            <a:ext cx="7406400" cy="10173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accent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34" name="Google Shape;134;p26"/>
          <p:cNvSpPr txBox="1">
            <a:spLocks noGrp="1"/>
          </p:cNvSpPr>
          <p:nvPr>
            <p:ph type="body" idx="1"/>
          </p:nvPr>
        </p:nvSpPr>
        <p:spPr>
          <a:xfrm rot="5400000">
            <a:off x="3045054" y="-644699"/>
            <a:ext cx="3029100" cy="7404600"/>
          </a:xfrm>
          <a:prstGeom prst="rect">
            <a:avLst/>
          </a:prstGeom>
          <a:noFill/>
          <a:ln>
            <a:noFill/>
          </a:ln>
        </p:spPr>
        <p:txBody>
          <a:bodyPr spcFirstLastPara="1" wrap="square" lIns="68575" tIns="34275" rIns="68575" bIns="34275" anchor="t" anchorCtr="0">
            <a:noAutofit/>
          </a:bodyPr>
          <a:lstStyle>
            <a:lvl1pPr marL="457200" lvl="0" indent="-298450" algn="l" rtl="0">
              <a:lnSpc>
                <a:spcPct val="90000"/>
              </a:lnSpc>
              <a:spcBef>
                <a:spcPts val="1100"/>
              </a:spcBef>
              <a:spcAft>
                <a:spcPts val="0"/>
              </a:spcAft>
              <a:buSzPts val="1100"/>
              <a:buChar char="•"/>
              <a:defRPr/>
            </a:lvl1pPr>
            <a:lvl2pPr marL="914400" lvl="1" indent="-298450" algn="l" rtl="0">
              <a:lnSpc>
                <a:spcPct val="90000"/>
              </a:lnSpc>
              <a:spcBef>
                <a:spcPts val="200"/>
              </a:spcBef>
              <a:spcAft>
                <a:spcPts val="0"/>
              </a:spcAft>
              <a:buSzPts val="1100"/>
              <a:buChar char="•"/>
              <a:defRPr/>
            </a:lvl2pPr>
            <a:lvl3pPr marL="1371600" lvl="2" indent="-298450" algn="l" rtl="0">
              <a:lnSpc>
                <a:spcPct val="90000"/>
              </a:lnSpc>
              <a:spcBef>
                <a:spcPts val="300"/>
              </a:spcBef>
              <a:spcAft>
                <a:spcPts val="0"/>
              </a:spcAft>
              <a:buSzPts val="1100"/>
              <a:buChar char="•"/>
              <a:defRPr/>
            </a:lvl3pPr>
            <a:lvl4pPr marL="1828800" lvl="3" indent="-298450" algn="l" rtl="0">
              <a:lnSpc>
                <a:spcPct val="90000"/>
              </a:lnSpc>
              <a:spcBef>
                <a:spcPts val="300"/>
              </a:spcBef>
              <a:spcAft>
                <a:spcPts val="0"/>
              </a:spcAft>
              <a:buSzPts val="1100"/>
              <a:buChar char="•"/>
              <a:defRPr/>
            </a:lvl4pPr>
            <a:lvl5pPr marL="2286000" lvl="4" indent="-298450" algn="l" rtl="0">
              <a:lnSpc>
                <a:spcPct val="90000"/>
              </a:lnSpc>
              <a:spcBef>
                <a:spcPts val="300"/>
              </a:spcBef>
              <a:spcAft>
                <a:spcPts val="0"/>
              </a:spcAft>
              <a:buSzPts val="1100"/>
              <a:buChar char="•"/>
              <a:defRPr/>
            </a:lvl5pPr>
            <a:lvl6pPr marL="2743200" lvl="5" indent="-298450" algn="l" rtl="0">
              <a:lnSpc>
                <a:spcPct val="90000"/>
              </a:lnSpc>
              <a:spcBef>
                <a:spcPts val="300"/>
              </a:spcBef>
              <a:spcAft>
                <a:spcPts val="0"/>
              </a:spcAft>
              <a:buSzPts val="1100"/>
              <a:buChar char="•"/>
              <a:defRPr/>
            </a:lvl6pPr>
            <a:lvl7pPr marL="3200400" lvl="6" indent="-298450" algn="l" rtl="0">
              <a:lnSpc>
                <a:spcPct val="90000"/>
              </a:lnSpc>
              <a:spcBef>
                <a:spcPts val="300"/>
              </a:spcBef>
              <a:spcAft>
                <a:spcPts val="0"/>
              </a:spcAft>
              <a:buSzPts val="1100"/>
              <a:buChar char="•"/>
              <a:defRPr/>
            </a:lvl7pPr>
            <a:lvl8pPr marL="3657600" lvl="7" indent="-298450" algn="l" rtl="0">
              <a:lnSpc>
                <a:spcPct val="90000"/>
              </a:lnSpc>
              <a:spcBef>
                <a:spcPts val="300"/>
              </a:spcBef>
              <a:spcAft>
                <a:spcPts val="0"/>
              </a:spcAft>
              <a:buSzPts val="1100"/>
              <a:buChar char="•"/>
              <a:defRPr/>
            </a:lvl8pPr>
            <a:lvl9pPr marL="4114800" lvl="8" indent="-298450" algn="l" rtl="0">
              <a:lnSpc>
                <a:spcPct val="90000"/>
              </a:lnSpc>
              <a:spcBef>
                <a:spcPts val="300"/>
              </a:spcBef>
              <a:spcAft>
                <a:spcPts val="300"/>
              </a:spcAft>
              <a:buSzPts val="1100"/>
              <a:buChar char="•"/>
              <a:defRPr/>
            </a:lvl9pPr>
          </a:lstStyle>
          <a:p>
            <a:endParaRPr/>
          </a:p>
        </p:txBody>
      </p:sp>
      <p:sp>
        <p:nvSpPr>
          <p:cNvPr id="135" name="Google Shape;135;p26"/>
          <p:cNvSpPr txBox="1">
            <a:spLocks noGrp="1"/>
          </p:cNvSpPr>
          <p:nvPr>
            <p:ph type="dt" idx="10"/>
          </p:nvPr>
        </p:nvSpPr>
        <p:spPr>
          <a:xfrm>
            <a:off x="857247" y="4667871"/>
            <a:ext cx="17469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Clr>
                <a:schemeClr val="accent1"/>
              </a:buClr>
              <a:buSzPts val="1100"/>
              <a:buFont typeface="Arial"/>
              <a:buNone/>
              <a:defRPr/>
            </a:lvl1pPr>
            <a:lvl2pPr lvl="1" algn="l" rtl="0">
              <a:lnSpc>
                <a:spcPct val="100000"/>
              </a:lnSpc>
              <a:spcBef>
                <a:spcPts val="0"/>
              </a:spcBef>
              <a:spcAft>
                <a:spcPts val="0"/>
              </a:spcAft>
              <a:buClr>
                <a:srgbClr val="000000"/>
              </a:buClr>
              <a:buSzPts val="1100"/>
              <a:buFont typeface="Arial"/>
              <a:buNone/>
              <a:defRPr/>
            </a:lvl2pPr>
            <a:lvl3pPr lvl="2" algn="l" rtl="0">
              <a:lnSpc>
                <a:spcPct val="100000"/>
              </a:lnSpc>
              <a:spcBef>
                <a:spcPts val="0"/>
              </a:spcBef>
              <a:spcAft>
                <a:spcPts val="0"/>
              </a:spcAft>
              <a:buClr>
                <a:srgbClr val="000000"/>
              </a:buClr>
              <a:buSzPts val="1100"/>
              <a:buFont typeface="Arial"/>
              <a:buNone/>
              <a:defRPr/>
            </a:lvl3pPr>
            <a:lvl4pPr lvl="3" algn="l" rtl="0">
              <a:lnSpc>
                <a:spcPct val="100000"/>
              </a:lnSpc>
              <a:spcBef>
                <a:spcPts val="0"/>
              </a:spcBef>
              <a:spcAft>
                <a:spcPts val="0"/>
              </a:spcAft>
              <a:buClr>
                <a:srgbClr val="000000"/>
              </a:buClr>
              <a:buSzPts val="1100"/>
              <a:buFont typeface="Arial"/>
              <a:buNone/>
              <a:defRPr/>
            </a:lvl4pPr>
            <a:lvl5pPr lvl="4" algn="l" rtl="0">
              <a:lnSpc>
                <a:spcPct val="100000"/>
              </a:lnSpc>
              <a:spcBef>
                <a:spcPts val="0"/>
              </a:spcBef>
              <a:spcAft>
                <a:spcPts val="0"/>
              </a:spcAft>
              <a:buClr>
                <a:srgbClr val="000000"/>
              </a:buClr>
              <a:buSzPts val="1100"/>
              <a:buFont typeface="Arial"/>
              <a:buNone/>
              <a:defRPr/>
            </a:lvl5pPr>
            <a:lvl6pPr lvl="5" algn="l" rtl="0">
              <a:lnSpc>
                <a:spcPct val="100000"/>
              </a:lnSpc>
              <a:spcBef>
                <a:spcPts val="0"/>
              </a:spcBef>
              <a:spcAft>
                <a:spcPts val="0"/>
              </a:spcAft>
              <a:buClr>
                <a:srgbClr val="000000"/>
              </a:buClr>
              <a:buSzPts val="1100"/>
              <a:buFont typeface="Arial"/>
              <a:buNone/>
              <a:defRPr/>
            </a:lvl6pPr>
            <a:lvl7pPr lvl="6" algn="l" rtl="0">
              <a:lnSpc>
                <a:spcPct val="100000"/>
              </a:lnSpc>
              <a:spcBef>
                <a:spcPts val="0"/>
              </a:spcBef>
              <a:spcAft>
                <a:spcPts val="0"/>
              </a:spcAft>
              <a:buClr>
                <a:srgbClr val="000000"/>
              </a:buClr>
              <a:buSzPts val="1100"/>
              <a:buFont typeface="Arial"/>
              <a:buNone/>
              <a:defRPr/>
            </a:lvl7pPr>
            <a:lvl8pPr lvl="7" algn="l" rtl="0">
              <a:lnSpc>
                <a:spcPct val="100000"/>
              </a:lnSpc>
              <a:spcBef>
                <a:spcPts val="0"/>
              </a:spcBef>
              <a:spcAft>
                <a:spcPts val="0"/>
              </a:spcAft>
              <a:buClr>
                <a:srgbClr val="000000"/>
              </a:buClr>
              <a:buSzPts val="1100"/>
              <a:buFont typeface="Arial"/>
              <a:buNone/>
              <a:defRPr/>
            </a:lvl8pPr>
            <a:lvl9pPr lvl="8" algn="l" rtl="0">
              <a:lnSpc>
                <a:spcPct val="100000"/>
              </a:lnSpc>
              <a:spcBef>
                <a:spcPts val="0"/>
              </a:spcBef>
              <a:spcAft>
                <a:spcPts val="0"/>
              </a:spcAft>
              <a:buClr>
                <a:srgbClr val="000000"/>
              </a:buClr>
              <a:buSzPts val="1100"/>
              <a:buFont typeface="Arial"/>
              <a:buNone/>
              <a:defRPr/>
            </a:lvl9pPr>
          </a:lstStyle>
          <a:p>
            <a:endParaRPr/>
          </a:p>
        </p:txBody>
      </p:sp>
      <p:sp>
        <p:nvSpPr>
          <p:cNvPr id="136" name="Google Shape;136;p26"/>
          <p:cNvSpPr txBox="1">
            <a:spLocks noGrp="1"/>
          </p:cNvSpPr>
          <p:nvPr>
            <p:ph type="ftr" idx="11"/>
          </p:nvPr>
        </p:nvSpPr>
        <p:spPr>
          <a:xfrm>
            <a:off x="2961862" y="4667871"/>
            <a:ext cx="35385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Clr>
                <a:schemeClr val="accent1"/>
              </a:buClr>
              <a:buSzPts val="1100"/>
              <a:buFont typeface="Arial"/>
              <a:buNone/>
              <a:defRPr/>
            </a:lvl1pPr>
            <a:lvl2pPr lvl="1" algn="l" rtl="0">
              <a:lnSpc>
                <a:spcPct val="100000"/>
              </a:lnSpc>
              <a:spcBef>
                <a:spcPts val="0"/>
              </a:spcBef>
              <a:spcAft>
                <a:spcPts val="0"/>
              </a:spcAft>
              <a:buClr>
                <a:srgbClr val="000000"/>
              </a:buClr>
              <a:buSzPts val="1100"/>
              <a:buFont typeface="Arial"/>
              <a:buNone/>
              <a:defRPr/>
            </a:lvl2pPr>
            <a:lvl3pPr lvl="2" algn="l" rtl="0">
              <a:lnSpc>
                <a:spcPct val="100000"/>
              </a:lnSpc>
              <a:spcBef>
                <a:spcPts val="0"/>
              </a:spcBef>
              <a:spcAft>
                <a:spcPts val="0"/>
              </a:spcAft>
              <a:buClr>
                <a:srgbClr val="000000"/>
              </a:buClr>
              <a:buSzPts val="1100"/>
              <a:buFont typeface="Arial"/>
              <a:buNone/>
              <a:defRPr/>
            </a:lvl3pPr>
            <a:lvl4pPr lvl="3" algn="l" rtl="0">
              <a:lnSpc>
                <a:spcPct val="100000"/>
              </a:lnSpc>
              <a:spcBef>
                <a:spcPts val="0"/>
              </a:spcBef>
              <a:spcAft>
                <a:spcPts val="0"/>
              </a:spcAft>
              <a:buClr>
                <a:srgbClr val="000000"/>
              </a:buClr>
              <a:buSzPts val="1100"/>
              <a:buFont typeface="Arial"/>
              <a:buNone/>
              <a:defRPr/>
            </a:lvl4pPr>
            <a:lvl5pPr lvl="4" algn="l" rtl="0">
              <a:lnSpc>
                <a:spcPct val="100000"/>
              </a:lnSpc>
              <a:spcBef>
                <a:spcPts val="0"/>
              </a:spcBef>
              <a:spcAft>
                <a:spcPts val="0"/>
              </a:spcAft>
              <a:buClr>
                <a:srgbClr val="000000"/>
              </a:buClr>
              <a:buSzPts val="1100"/>
              <a:buFont typeface="Arial"/>
              <a:buNone/>
              <a:defRPr/>
            </a:lvl5pPr>
            <a:lvl6pPr lvl="5" algn="l" rtl="0">
              <a:lnSpc>
                <a:spcPct val="100000"/>
              </a:lnSpc>
              <a:spcBef>
                <a:spcPts val="0"/>
              </a:spcBef>
              <a:spcAft>
                <a:spcPts val="0"/>
              </a:spcAft>
              <a:buClr>
                <a:srgbClr val="000000"/>
              </a:buClr>
              <a:buSzPts val="1100"/>
              <a:buFont typeface="Arial"/>
              <a:buNone/>
              <a:defRPr/>
            </a:lvl6pPr>
            <a:lvl7pPr lvl="6" algn="l" rtl="0">
              <a:lnSpc>
                <a:spcPct val="100000"/>
              </a:lnSpc>
              <a:spcBef>
                <a:spcPts val="0"/>
              </a:spcBef>
              <a:spcAft>
                <a:spcPts val="0"/>
              </a:spcAft>
              <a:buClr>
                <a:srgbClr val="000000"/>
              </a:buClr>
              <a:buSzPts val="1100"/>
              <a:buFont typeface="Arial"/>
              <a:buNone/>
              <a:defRPr/>
            </a:lvl7pPr>
            <a:lvl8pPr lvl="7" algn="l" rtl="0">
              <a:lnSpc>
                <a:spcPct val="100000"/>
              </a:lnSpc>
              <a:spcBef>
                <a:spcPts val="0"/>
              </a:spcBef>
              <a:spcAft>
                <a:spcPts val="0"/>
              </a:spcAft>
              <a:buClr>
                <a:srgbClr val="000000"/>
              </a:buClr>
              <a:buSzPts val="1100"/>
              <a:buFont typeface="Arial"/>
              <a:buNone/>
              <a:defRPr/>
            </a:lvl8pPr>
            <a:lvl9pPr lvl="8" algn="l" rtl="0">
              <a:lnSpc>
                <a:spcPct val="100000"/>
              </a:lnSpc>
              <a:spcBef>
                <a:spcPts val="0"/>
              </a:spcBef>
              <a:spcAft>
                <a:spcPts val="0"/>
              </a:spcAft>
              <a:buClr>
                <a:srgbClr val="000000"/>
              </a:buClr>
              <a:buSzPts val="1100"/>
              <a:buFont typeface="Arial"/>
              <a:buNone/>
              <a:defRPr/>
            </a:lvl9pPr>
          </a:lstStyle>
          <a:p>
            <a:endParaRPr/>
          </a:p>
        </p:txBody>
      </p:sp>
      <p:sp>
        <p:nvSpPr>
          <p:cNvPr id="137" name="Google Shape;137;p26"/>
          <p:cNvSpPr txBox="1">
            <a:spLocks noGrp="1"/>
          </p:cNvSpPr>
          <p:nvPr>
            <p:ph type="sldNum" idx="12"/>
          </p:nvPr>
        </p:nvSpPr>
        <p:spPr>
          <a:xfrm>
            <a:off x="6997149" y="4667871"/>
            <a:ext cx="1279500" cy="273900"/>
          </a:xfrm>
          <a:prstGeom prst="rect">
            <a:avLst/>
          </a:prstGeom>
          <a:noFill/>
          <a:ln>
            <a:noFill/>
          </a:ln>
        </p:spPr>
        <p:txBody>
          <a:bodyPr spcFirstLastPara="1" wrap="square" lIns="68575" tIns="34275" rIns="68575" bIns="34275" anchor="ctr" anchorCtr="0">
            <a:noAutofit/>
          </a:bodyPr>
          <a:lstStyle>
            <a:lvl1pPr marL="0" lvl="0"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1pPr>
            <a:lvl2pPr marL="0" lvl="1"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2pPr>
            <a:lvl3pPr marL="0" lvl="2"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3pPr>
            <a:lvl4pPr marL="0" lvl="3"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4pPr>
            <a:lvl5pPr marL="0" lvl="4"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5pPr>
            <a:lvl6pPr marL="0" lvl="5"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6pPr>
            <a:lvl7pPr marL="0" lvl="6"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7pPr>
            <a:lvl8pPr marL="0" lvl="7"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8pPr>
            <a:lvl9pPr marL="0" lvl="8"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8"/>
        <p:cNvGrpSpPr/>
        <p:nvPr/>
      </p:nvGrpSpPr>
      <p:grpSpPr>
        <a:xfrm>
          <a:off x="0" y="0"/>
          <a:ext cx="0" cy="0"/>
          <a:chOff x="0" y="0"/>
          <a:chExt cx="0" cy="0"/>
        </a:xfrm>
      </p:grpSpPr>
      <p:sp>
        <p:nvSpPr>
          <p:cNvPr id="139" name="Google Shape;139;p27"/>
          <p:cNvSpPr txBox="1">
            <a:spLocks noGrp="1"/>
          </p:cNvSpPr>
          <p:nvPr>
            <p:ph type="title"/>
          </p:nvPr>
        </p:nvSpPr>
        <p:spPr>
          <a:xfrm rot="5400000">
            <a:off x="5386349" y="1728901"/>
            <a:ext cx="4057800" cy="17430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accent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40" name="Google Shape;140;p27"/>
          <p:cNvSpPr txBox="1">
            <a:spLocks noGrp="1"/>
          </p:cNvSpPr>
          <p:nvPr>
            <p:ph type="body" idx="1"/>
          </p:nvPr>
        </p:nvSpPr>
        <p:spPr>
          <a:xfrm rot="5400000">
            <a:off x="1614374" y="-185699"/>
            <a:ext cx="4057800" cy="5572200"/>
          </a:xfrm>
          <a:prstGeom prst="rect">
            <a:avLst/>
          </a:prstGeom>
          <a:noFill/>
          <a:ln>
            <a:noFill/>
          </a:ln>
        </p:spPr>
        <p:txBody>
          <a:bodyPr spcFirstLastPara="1" wrap="square" lIns="68575" tIns="34275" rIns="68575" bIns="34275" anchor="t" anchorCtr="0">
            <a:noAutofit/>
          </a:bodyPr>
          <a:lstStyle>
            <a:lvl1pPr marL="457200" lvl="0" indent="-298450" algn="l" rtl="0">
              <a:lnSpc>
                <a:spcPct val="90000"/>
              </a:lnSpc>
              <a:spcBef>
                <a:spcPts val="1100"/>
              </a:spcBef>
              <a:spcAft>
                <a:spcPts val="0"/>
              </a:spcAft>
              <a:buSzPts val="1100"/>
              <a:buChar char="•"/>
              <a:defRPr/>
            </a:lvl1pPr>
            <a:lvl2pPr marL="914400" lvl="1" indent="-298450" algn="l" rtl="0">
              <a:lnSpc>
                <a:spcPct val="90000"/>
              </a:lnSpc>
              <a:spcBef>
                <a:spcPts val="200"/>
              </a:spcBef>
              <a:spcAft>
                <a:spcPts val="0"/>
              </a:spcAft>
              <a:buSzPts val="1100"/>
              <a:buChar char="•"/>
              <a:defRPr/>
            </a:lvl2pPr>
            <a:lvl3pPr marL="1371600" lvl="2" indent="-298450" algn="l" rtl="0">
              <a:lnSpc>
                <a:spcPct val="90000"/>
              </a:lnSpc>
              <a:spcBef>
                <a:spcPts val="300"/>
              </a:spcBef>
              <a:spcAft>
                <a:spcPts val="0"/>
              </a:spcAft>
              <a:buSzPts val="1100"/>
              <a:buChar char="•"/>
              <a:defRPr/>
            </a:lvl3pPr>
            <a:lvl4pPr marL="1828800" lvl="3" indent="-298450" algn="l" rtl="0">
              <a:lnSpc>
                <a:spcPct val="90000"/>
              </a:lnSpc>
              <a:spcBef>
                <a:spcPts val="300"/>
              </a:spcBef>
              <a:spcAft>
                <a:spcPts val="0"/>
              </a:spcAft>
              <a:buSzPts val="1100"/>
              <a:buChar char="•"/>
              <a:defRPr/>
            </a:lvl4pPr>
            <a:lvl5pPr marL="2286000" lvl="4" indent="-298450" algn="l" rtl="0">
              <a:lnSpc>
                <a:spcPct val="90000"/>
              </a:lnSpc>
              <a:spcBef>
                <a:spcPts val="300"/>
              </a:spcBef>
              <a:spcAft>
                <a:spcPts val="0"/>
              </a:spcAft>
              <a:buSzPts val="1100"/>
              <a:buChar char="•"/>
              <a:defRPr/>
            </a:lvl5pPr>
            <a:lvl6pPr marL="2743200" lvl="5" indent="-298450" algn="l" rtl="0">
              <a:lnSpc>
                <a:spcPct val="90000"/>
              </a:lnSpc>
              <a:spcBef>
                <a:spcPts val="300"/>
              </a:spcBef>
              <a:spcAft>
                <a:spcPts val="0"/>
              </a:spcAft>
              <a:buSzPts val="1100"/>
              <a:buChar char="•"/>
              <a:defRPr/>
            </a:lvl6pPr>
            <a:lvl7pPr marL="3200400" lvl="6" indent="-298450" algn="l" rtl="0">
              <a:lnSpc>
                <a:spcPct val="90000"/>
              </a:lnSpc>
              <a:spcBef>
                <a:spcPts val="300"/>
              </a:spcBef>
              <a:spcAft>
                <a:spcPts val="0"/>
              </a:spcAft>
              <a:buSzPts val="1100"/>
              <a:buChar char="•"/>
              <a:defRPr/>
            </a:lvl7pPr>
            <a:lvl8pPr marL="3657600" lvl="7" indent="-298450" algn="l" rtl="0">
              <a:lnSpc>
                <a:spcPct val="90000"/>
              </a:lnSpc>
              <a:spcBef>
                <a:spcPts val="300"/>
              </a:spcBef>
              <a:spcAft>
                <a:spcPts val="0"/>
              </a:spcAft>
              <a:buSzPts val="1100"/>
              <a:buChar char="•"/>
              <a:defRPr/>
            </a:lvl8pPr>
            <a:lvl9pPr marL="4114800" lvl="8" indent="-298450" algn="l" rtl="0">
              <a:lnSpc>
                <a:spcPct val="90000"/>
              </a:lnSpc>
              <a:spcBef>
                <a:spcPts val="300"/>
              </a:spcBef>
              <a:spcAft>
                <a:spcPts val="300"/>
              </a:spcAft>
              <a:buSzPts val="1100"/>
              <a:buChar char="•"/>
              <a:defRPr/>
            </a:lvl9pPr>
          </a:lstStyle>
          <a:p>
            <a:endParaRPr/>
          </a:p>
        </p:txBody>
      </p:sp>
      <p:sp>
        <p:nvSpPr>
          <p:cNvPr id="141" name="Google Shape;141;p27"/>
          <p:cNvSpPr txBox="1">
            <a:spLocks noGrp="1"/>
          </p:cNvSpPr>
          <p:nvPr>
            <p:ph type="dt" idx="10"/>
          </p:nvPr>
        </p:nvSpPr>
        <p:spPr>
          <a:xfrm>
            <a:off x="857247" y="4667871"/>
            <a:ext cx="17469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Clr>
                <a:schemeClr val="accent1"/>
              </a:buClr>
              <a:buSzPts val="1100"/>
              <a:buFont typeface="Arial"/>
              <a:buNone/>
              <a:defRPr/>
            </a:lvl1pPr>
            <a:lvl2pPr lvl="1" algn="l" rtl="0">
              <a:lnSpc>
                <a:spcPct val="100000"/>
              </a:lnSpc>
              <a:spcBef>
                <a:spcPts val="0"/>
              </a:spcBef>
              <a:spcAft>
                <a:spcPts val="0"/>
              </a:spcAft>
              <a:buClr>
                <a:srgbClr val="000000"/>
              </a:buClr>
              <a:buSzPts val="1100"/>
              <a:buFont typeface="Arial"/>
              <a:buNone/>
              <a:defRPr/>
            </a:lvl2pPr>
            <a:lvl3pPr lvl="2" algn="l" rtl="0">
              <a:lnSpc>
                <a:spcPct val="100000"/>
              </a:lnSpc>
              <a:spcBef>
                <a:spcPts val="0"/>
              </a:spcBef>
              <a:spcAft>
                <a:spcPts val="0"/>
              </a:spcAft>
              <a:buClr>
                <a:srgbClr val="000000"/>
              </a:buClr>
              <a:buSzPts val="1100"/>
              <a:buFont typeface="Arial"/>
              <a:buNone/>
              <a:defRPr/>
            </a:lvl3pPr>
            <a:lvl4pPr lvl="3" algn="l" rtl="0">
              <a:lnSpc>
                <a:spcPct val="100000"/>
              </a:lnSpc>
              <a:spcBef>
                <a:spcPts val="0"/>
              </a:spcBef>
              <a:spcAft>
                <a:spcPts val="0"/>
              </a:spcAft>
              <a:buClr>
                <a:srgbClr val="000000"/>
              </a:buClr>
              <a:buSzPts val="1100"/>
              <a:buFont typeface="Arial"/>
              <a:buNone/>
              <a:defRPr/>
            </a:lvl4pPr>
            <a:lvl5pPr lvl="4" algn="l" rtl="0">
              <a:lnSpc>
                <a:spcPct val="100000"/>
              </a:lnSpc>
              <a:spcBef>
                <a:spcPts val="0"/>
              </a:spcBef>
              <a:spcAft>
                <a:spcPts val="0"/>
              </a:spcAft>
              <a:buClr>
                <a:srgbClr val="000000"/>
              </a:buClr>
              <a:buSzPts val="1100"/>
              <a:buFont typeface="Arial"/>
              <a:buNone/>
              <a:defRPr/>
            </a:lvl5pPr>
            <a:lvl6pPr lvl="5" algn="l" rtl="0">
              <a:lnSpc>
                <a:spcPct val="100000"/>
              </a:lnSpc>
              <a:spcBef>
                <a:spcPts val="0"/>
              </a:spcBef>
              <a:spcAft>
                <a:spcPts val="0"/>
              </a:spcAft>
              <a:buClr>
                <a:srgbClr val="000000"/>
              </a:buClr>
              <a:buSzPts val="1100"/>
              <a:buFont typeface="Arial"/>
              <a:buNone/>
              <a:defRPr/>
            </a:lvl6pPr>
            <a:lvl7pPr lvl="6" algn="l" rtl="0">
              <a:lnSpc>
                <a:spcPct val="100000"/>
              </a:lnSpc>
              <a:spcBef>
                <a:spcPts val="0"/>
              </a:spcBef>
              <a:spcAft>
                <a:spcPts val="0"/>
              </a:spcAft>
              <a:buClr>
                <a:srgbClr val="000000"/>
              </a:buClr>
              <a:buSzPts val="1100"/>
              <a:buFont typeface="Arial"/>
              <a:buNone/>
              <a:defRPr/>
            </a:lvl7pPr>
            <a:lvl8pPr lvl="7" algn="l" rtl="0">
              <a:lnSpc>
                <a:spcPct val="100000"/>
              </a:lnSpc>
              <a:spcBef>
                <a:spcPts val="0"/>
              </a:spcBef>
              <a:spcAft>
                <a:spcPts val="0"/>
              </a:spcAft>
              <a:buClr>
                <a:srgbClr val="000000"/>
              </a:buClr>
              <a:buSzPts val="1100"/>
              <a:buFont typeface="Arial"/>
              <a:buNone/>
              <a:defRPr/>
            </a:lvl8pPr>
            <a:lvl9pPr lvl="8" algn="l" rtl="0">
              <a:lnSpc>
                <a:spcPct val="100000"/>
              </a:lnSpc>
              <a:spcBef>
                <a:spcPts val="0"/>
              </a:spcBef>
              <a:spcAft>
                <a:spcPts val="0"/>
              </a:spcAft>
              <a:buClr>
                <a:srgbClr val="000000"/>
              </a:buClr>
              <a:buSzPts val="1100"/>
              <a:buFont typeface="Arial"/>
              <a:buNone/>
              <a:defRPr/>
            </a:lvl9pPr>
          </a:lstStyle>
          <a:p>
            <a:endParaRPr/>
          </a:p>
        </p:txBody>
      </p:sp>
      <p:sp>
        <p:nvSpPr>
          <p:cNvPr id="142" name="Google Shape;142;p27"/>
          <p:cNvSpPr txBox="1">
            <a:spLocks noGrp="1"/>
          </p:cNvSpPr>
          <p:nvPr>
            <p:ph type="ftr" idx="11"/>
          </p:nvPr>
        </p:nvSpPr>
        <p:spPr>
          <a:xfrm>
            <a:off x="2961862" y="4667871"/>
            <a:ext cx="35385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Clr>
                <a:schemeClr val="accent1"/>
              </a:buClr>
              <a:buSzPts val="1100"/>
              <a:buFont typeface="Arial"/>
              <a:buNone/>
              <a:defRPr/>
            </a:lvl1pPr>
            <a:lvl2pPr lvl="1" algn="l" rtl="0">
              <a:lnSpc>
                <a:spcPct val="100000"/>
              </a:lnSpc>
              <a:spcBef>
                <a:spcPts val="0"/>
              </a:spcBef>
              <a:spcAft>
                <a:spcPts val="0"/>
              </a:spcAft>
              <a:buClr>
                <a:srgbClr val="000000"/>
              </a:buClr>
              <a:buSzPts val="1100"/>
              <a:buFont typeface="Arial"/>
              <a:buNone/>
              <a:defRPr/>
            </a:lvl2pPr>
            <a:lvl3pPr lvl="2" algn="l" rtl="0">
              <a:lnSpc>
                <a:spcPct val="100000"/>
              </a:lnSpc>
              <a:spcBef>
                <a:spcPts val="0"/>
              </a:spcBef>
              <a:spcAft>
                <a:spcPts val="0"/>
              </a:spcAft>
              <a:buClr>
                <a:srgbClr val="000000"/>
              </a:buClr>
              <a:buSzPts val="1100"/>
              <a:buFont typeface="Arial"/>
              <a:buNone/>
              <a:defRPr/>
            </a:lvl3pPr>
            <a:lvl4pPr lvl="3" algn="l" rtl="0">
              <a:lnSpc>
                <a:spcPct val="100000"/>
              </a:lnSpc>
              <a:spcBef>
                <a:spcPts val="0"/>
              </a:spcBef>
              <a:spcAft>
                <a:spcPts val="0"/>
              </a:spcAft>
              <a:buClr>
                <a:srgbClr val="000000"/>
              </a:buClr>
              <a:buSzPts val="1100"/>
              <a:buFont typeface="Arial"/>
              <a:buNone/>
              <a:defRPr/>
            </a:lvl4pPr>
            <a:lvl5pPr lvl="4" algn="l" rtl="0">
              <a:lnSpc>
                <a:spcPct val="100000"/>
              </a:lnSpc>
              <a:spcBef>
                <a:spcPts val="0"/>
              </a:spcBef>
              <a:spcAft>
                <a:spcPts val="0"/>
              </a:spcAft>
              <a:buClr>
                <a:srgbClr val="000000"/>
              </a:buClr>
              <a:buSzPts val="1100"/>
              <a:buFont typeface="Arial"/>
              <a:buNone/>
              <a:defRPr/>
            </a:lvl5pPr>
            <a:lvl6pPr lvl="5" algn="l" rtl="0">
              <a:lnSpc>
                <a:spcPct val="100000"/>
              </a:lnSpc>
              <a:spcBef>
                <a:spcPts val="0"/>
              </a:spcBef>
              <a:spcAft>
                <a:spcPts val="0"/>
              </a:spcAft>
              <a:buClr>
                <a:srgbClr val="000000"/>
              </a:buClr>
              <a:buSzPts val="1100"/>
              <a:buFont typeface="Arial"/>
              <a:buNone/>
              <a:defRPr/>
            </a:lvl6pPr>
            <a:lvl7pPr lvl="6" algn="l" rtl="0">
              <a:lnSpc>
                <a:spcPct val="100000"/>
              </a:lnSpc>
              <a:spcBef>
                <a:spcPts val="0"/>
              </a:spcBef>
              <a:spcAft>
                <a:spcPts val="0"/>
              </a:spcAft>
              <a:buClr>
                <a:srgbClr val="000000"/>
              </a:buClr>
              <a:buSzPts val="1100"/>
              <a:buFont typeface="Arial"/>
              <a:buNone/>
              <a:defRPr/>
            </a:lvl7pPr>
            <a:lvl8pPr lvl="7" algn="l" rtl="0">
              <a:lnSpc>
                <a:spcPct val="100000"/>
              </a:lnSpc>
              <a:spcBef>
                <a:spcPts val="0"/>
              </a:spcBef>
              <a:spcAft>
                <a:spcPts val="0"/>
              </a:spcAft>
              <a:buClr>
                <a:srgbClr val="000000"/>
              </a:buClr>
              <a:buSzPts val="1100"/>
              <a:buFont typeface="Arial"/>
              <a:buNone/>
              <a:defRPr/>
            </a:lvl8pPr>
            <a:lvl9pPr lvl="8" algn="l" rtl="0">
              <a:lnSpc>
                <a:spcPct val="100000"/>
              </a:lnSpc>
              <a:spcBef>
                <a:spcPts val="0"/>
              </a:spcBef>
              <a:spcAft>
                <a:spcPts val="0"/>
              </a:spcAft>
              <a:buClr>
                <a:srgbClr val="000000"/>
              </a:buClr>
              <a:buSzPts val="1100"/>
              <a:buFont typeface="Arial"/>
              <a:buNone/>
              <a:defRPr/>
            </a:lvl9pPr>
          </a:lstStyle>
          <a:p>
            <a:endParaRPr/>
          </a:p>
        </p:txBody>
      </p:sp>
      <p:sp>
        <p:nvSpPr>
          <p:cNvPr id="143" name="Google Shape;143;p27"/>
          <p:cNvSpPr txBox="1">
            <a:spLocks noGrp="1"/>
          </p:cNvSpPr>
          <p:nvPr>
            <p:ph type="sldNum" idx="12"/>
          </p:nvPr>
        </p:nvSpPr>
        <p:spPr>
          <a:xfrm>
            <a:off x="6997149" y="4667871"/>
            <a:ext cx="1279500" cy="273900"/>
          </a:xfrm>
          <a:prstGeom prst="rect">
            <a:avLst/>
          </a:prstGeom>
          <a:noFill/>
          <a:ln>
            <a:noFill/>
          </a:ln>
        </p:spPr>
        <p:txBody>
          <a:bodyPr spcFirstLastPara="1" wrap="square" lIns="68575" tIns="34275" rIns="68575" bIns="34275" anchor="ctr" anchorCtr="0">
            <a:noAutofit/>
          </a:bodyPr>
          <a:lstStyle>
            <a:lvl1pPr marL="0" lvl="0"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1pPr>
            <a:lvl2pPr marL="0" lvl="1"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2pPr>
            <a:lvl3pPr marL="0" lvl="2"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3pPr>
            <a:lvl4pPr marL="0" lvl="3"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4pPr>
            <a:lvl5pPr marL="0" lvl="4"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5pPr>
            <a:lvl6pPr marL="0" lvl="5"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6pPr>
            <a:lvl7pPr marL="0" lvl="6"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7pPr>
            <a:lvl8pPr marL="0" lvl="7"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8pPr>
            <a:lvl9pPr marL="0" lvl="8"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8"/>
        <p:cNvGrpSpPr/>
        <p:nvPr/>
      </p:nvGrpSpPr>
      <p:grpSpPr>
        <a:xfrm>
          <a:off x="0" y="0"/>
          <a:ext cx="0" cy="0"/>
          <a:chOff x="0" y="0"/>
          <a:chExt cx="0" cy="0"/>
        </a:xfrm>
      </p:grpSpPr>
      <p:sp>
        <p:nvSpPr>
          <p:cNvPr id="149" name="Google Shape;149;p29"/>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50" name="Google Shape;150;p29"/>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51" name="Google Shape;151;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2"/>
        <p:cNvGrpSpPr/>
        <p:nvPr/>
      </p:nvGrpSpPr>
      <p:grpSpPr>
        <a:xfrm>
          <a:off x="0" y="0"/>
          <a:ext cx="0" cy="0"/>
          <a:chOff x="0" y="0"/>
          <a:chExt cx="0" cy="0"/>
        </a:xfrm>
      </p:grpSpPr>
      <p:sp>
        <p:nvSpPr>
          <p:cNvPr id="153" name="Google Shape;153;p30"/>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4" name="Google Shape;154;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55"/>
        <p:cNvGrpSpPr/>
        <p:nvPr/>
      </p:nvGrpSpPr>
      <p:grpSpPr>
        <a:xfrm>
          <a:off x="0" y="0"/>
          <a:ext cx="0" cy="0"/>
          <a:chOff x="0" y="0"/>
          <a:chExt cx="0" cy="0"/>
        </a:xfrm>
      </p:grpSpPr>
      <p:sp>
        <p:nvSpPr>
          <p:cNvPr id="156" name="Google Shape;156;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7" name="Google Shape;157;p3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58" name="Google Shape;158;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59"/>
        <p:cNvGrpSpPr/>
        <p:nvPr/>
      </p:nvGrpSpPr>
      <p:grpSpPr>
        <a:xfrm>
          <a:off x="0" y="0"/>
          <a:ext cx="0" cy="0"/>
          <a:chOff x="0" y="0"/>
          <a:chExt cx="0" cy="0"/>
        </a:xfrm>
      </p:grpSpPr>
      <p:sp>
        <p:nvSpPr>
          <p:cNvPr id="160" name="Google Shape;160;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1" name="Google Shape;161;p32"/>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62" name="Google Shape;162;p32"/>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63" name="Google Shape;163;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4"/>
        <p:cNvGrpSpPr/>
        <p:nvPr/>
      </p:nvGrpSpPr>
      <p:grpSpPr>
        <a:xfrm>
          <a:off x="0" y="0"/>
          <a:ext cx="0" cy="0"/>
          <a:chOff x="0" y="0"/>
          <a:chExt cx="0" cy="0"/>
        </a:xfrm>
      </p:grpSpPr>
      <p:sp>
        <p:nvSpPr>
          <p:cNvPr id="165" name="Google Shape;165;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6" name="Google Shape;166;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67"/>
        <p:cNvGrpSpPr/>
        <p:nvPr/>
      </p:nvGrpSpPr>
      <p:grpSpPr>
        <a:xfrm>
          <a:off x="0" y="0"/>
          <a:ext cx="0" cy="0"/>
          <a:chOff x="0" y="0"/>
          <a:chExt cx="0" cy="0"/>
        </a:xfrm>
      </p:grpSpPr>
      <p:sp>
        <p:nvSpPr>
          <p:cNvPr id="168" name="Google Shape;168;p34"/>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69" name="Google Shape;169;p34"/>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70" name="Google Shape;170;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71"/>
        <p:cNvGrpSpPr/>
        <p:nvPr/>
      </p:nvGrpSpPr>
      <p:grpSpPr>
        <a:xfrm>
          <a:off x="0" y="0"/>
          <a:ext cx="0" cy="0"/>
          <a:chOff x="0" y="0"/>
          <a:chExt cx="0" cy="0"/>
        </a:xfrm>
      </p:grpSpPr>
      <p:sp>
        <p:nvSpPr>
          <p:cNvPr id="172" name="Google Shape;172;p35"/>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73" name="Google Shape;173;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74"/>
        <p:cNvGrpSpPr/>
        <p:nvPr/>
      </p:nvGrpSpPr>
      <p:grpSpPr>
        <a:xfrm>
          <a:off x="0" y="0"/>
          <a:ext cx="0" cy="0"/>
          <a:chOff x="0" y="0"/>
          <a:chExt cx="0" cy="0"/>
        </a:xfrm>
      </p:grpSpPr>
      <p:sp>
        <p:nvSpPr>
          <p:cNvPr id="175" name="Google Shape;175;p3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6"/>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77" name="Google Shape;177;p36"/>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78" name="Google Shape;178;p36"/>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79" name="Google Shape;179;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80"/>
        <p:cNvGrpSpPr/>
        <p:nvPr/>
      </p:nvGrpSpPr>
      <p:grpSpPr>
        <a:xfrm>
          <a:off x="0" y="0"/>
          <a:ext cx="0" cy="0"/>
          <a:chOff x="0" y="0"/>
          <a:chExt cx="0" cy="0"/>
        </a:xfrm>
      </p:grpSpPr>
      <p:sp>
        <p:nvSpPr>
          <p:cNvPr id="181" name="Google Shape;181;p37"/>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182" name="Google Shape;182;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83"/>
        <p:cNvGrpSpPr/>
        <p:nvPr/>
      </p:nvGrpSpPr>
      <p:grpSpPr>
        <a:xfrm>
          <a:off x="0" y="0"/>
          <a:ext cx="0" cy="0"/>
          <a:chOff x="0" y="0"/>
          <a:chExt cx="0" cy="0"/>
        </a:xfrm>
      </p:grpSpPr>
      <p:sp>
        <p:nvSpPr>
          <p:cNvPr id="184" name="Google Shape;184;p38"/>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85" name="Google Shape;185;p38"/>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186" name="Google Shape;186;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7"/>
        <p:cNvGrpSpPr/>
        <p:nvPr/>
      </p:nvGrpSpPr>
      <p:grpSpPr>
        <a:xfrm>
          <a:off x="0" y="0"/>
          <a:ext cx="0" cy="0"/>
          <a:chOff x="0" y="0"/>
          <a:chExt cx="0" cy="0"/>
        </a:xfrm>
      </p:grpSpPr>
      <p:sp>
        <p:nvSpPr>
          <p:cNvPr id="188" name="Google Shape;188;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1.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4">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5">
            <a:alphaModFix/>
          </a:blip>
          <a:stretch>
            <a:fillRect/>
          </a:stretch>
        </a:blipFill>
        <a:effectLst/>
      </p:bgPr>
    </p:bg>
    <p:spTree>
      <p:nvGrpSpPr>
        <p:cNvPr id="1" name="Shape 56"/>
        <p:cNvGrpSpPr/>
        <p:nvPr/>
      </p:nvGrpSpPr>
      <p:grpSpPr>
        <a:xfrm>
          <a:off x="0" y="0"/>
          <a:ext cx="0" cy="0"/>
          <a:chOff x="0" y="0"/>
          <a:chExt cx="0" cy="0"/>
        </a:xfrm>
      </p:grpSpPr>
      <p:sp>
        <p:nvSpPr>
          <p:cNvPr id="57" name="Google Shape;57;p14"/>
          <p:cNvSpPr/>
          <p:nvPr/>
        </p:nvSpPr>
        <p:spPr>
          <a:xfrm>
            <a:off x="173355" y="182881"/>
            <a:ext cx="8793300" cy="4783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8" name="Google Shape;58;p14"/>
          <p:cNvSpPr txBox="1">
            <a:spLocks noGrp="1"/>
          </p:cNvSpPr>
          <p:nvPr>
            <p:ph type="title"/>
          </p:nvPr>
        </p:nvSpPr>
        <p:spPr>
          <a:xfrm>
            <a:off x="857250" y="457200"/>
            <a:ext cx="7406400" cy="10173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accent1"/>
              </a:buClr>
              <a:buSzPts val="2500"/>
              <a:buFont typeface="Corbel"/>
              <a:buNone/>
              <a:defRPr sz="2500" b="0" i="0" u="none" strike="noStrike" cap="none">
                <a:solidFill>
                  <a:schemeClr val="accent1"/>
                </a:solidFill>
                <a:latin typeface="Corbel"/>
                <a:ea typeface="Corbel"/>
                <a:cs typeface="Corbel"/>
                <a:sym typeface="Corbe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59" name="Google Shape;59;p14"/>
          <p:cNvSpPr txBox="1">
            <a:spLocks noGrp="1"/>
          </p:cNvSpPr>
          <p:nvPr>
            <p:ph type="body" idx="1"/>
          </p:nvPr>
        </p:nvSpPr>
        <p:spPr>
          <a:xfrm>
            <a:off x="857251" y="1543050"/>
            <a:ext cx="7404900" cy="3029100"/>
          </a:xfrm>
          <a:prstGeom prst="rect">
            <a:avLst/>
          </a:prstGeom>
          <a:noFill/>
          <a:ln>
            <a:noFill/>
          </a:ln>
        </p:spPr>
        <p:txBody>
          <a:bodyPr spcFirstLastPara="1" wrap="square" lIns="68575" tIns="34275" rIns="68575" bIns="34275" anchor="t" anchorCtr="0">
            <a:noAutofit/>
          </a:bodyPr>
          <a:lstStyle>
            <a:lvl1pPr marL="457200" marR="0" lvl="0" indent="-292100" algn="l" rtl="0">
              <a:lnSpc>
                <a:spcPct val="90000"/>
              </a:lnSpc>
              <a:spcBef>
                <a:spcPts val="800"/>
              </a:spcBef>
              <a:spcAft>
                <a:spcPts val="0"/>
              </a:spcAft>
              <a:buClr>
                <a:schemeClr val="accent1"/>
              </a:buClr>
              <a:buSzPts val="1000"/>
              <a:buFont typeface="Corbel"/>
              <a:buChar char="•"/>
              <a:defRPr sz="1200" b="0" i="0" u="none" strike="noStrike" cap="none">
                <a:solidFill>
                  <a:schemeClr val="accent1"/>
                </a:solidFill>
                <a:latin typeface="Corbel"/>
                <a:ea typeface="Corbel"/>
                <a:cs typeface="Corbel"/>
                <a:sym typeface="Corbel"/>
              </a:defRPr>
            </a:lvl1pPr>
            <a:lvl2pPr marL="914400" marR="0" lvl="1" indent="-285750" algn="l" rtl="0">
              <a:lnSpc>
                <a:spcPct val="90000"/>
              </a:lnSpc>
              <a:spcBef>
                <a:spcPts val="100"/>
              </a:spcBef>
              <a:spcAft>
                <a:spcPts val="0"/>
              </a:spcAft>
              <a:buClr>
                <a:schemeClr val="accent1"/>
              </a:buClr>
              <a:buSzPts val="900"/>
              <a:buFont typeface="Corbel"/>
              <a:buChar char="•"/>
              <a:defRPr sz="1100" b="0" i="0" u="none" strike="noStrike" cap="none">
                <a:solidFill>
                  <a:schemeClr val="accent1"/>
                </a:solidFill>
                <a:latin typeface="Corbel"/>
                <a:ea typeface="Corbel"/>
                <a:cs typeface="Corbel"/>
                <a:sym typeface="Corbel"/>
              </a:defRPr>
            </a:lvl2pPr>
            <a:lvl3pPr marL="1371600" marR="0" lvl="2" indent="-279400" algn="l" rtl="0">
              <a:lnSpc>
                <a:spcPct val="90000"/>
              </a:lnSpc>
              <a:spcBef>
                <a:spcPts val="200"/>
              </a:spcBef>
              <a:spcAft>
                <a:spcPts val="0"/>
              </a:spcAft>
              <a:buClr>
                <a:schemeClr val="accent1"/>
              </a:buClr>
              <a:buSzPts val="800"/>
              <a:buFont typeface="Corbel"/>
              <a:buChar char="•"/>
              <a:defRPr sz="1000" b="0" i="0" u="none" strike="noStrike" cap="none">
                <a:solidFill>
                  <a:schemeClr val="accent1"/>
                </a:solidFill>
                <a:latin typeface="Corbel"/>
                <a:ea typeface="Corbel"/>
                <a:cs typeface="Corbel"/>
                <a:sym typeface="Corbel"/>
              </a:defRPr>
            </a:lvl3pPr>
            <a:lvl4pPr marL="1828800" marR="0" lvl="3" indent="-273050" algn="l" rtl="0">
              <a:lnSpc>
                <a:spcPct val="90000"/>
              </a:lnSpc>
              <a:spcBef>
                <a:spcPts val="200"/>
              </a:spcBef>
              <a:spcAft>
                <a:spcPts val="0"/>
              </a:spcAft>
              <a:buClr>
                <a:schemeClr val="accent1"/>
              </a:buClr>
              <a:buSzPts val="700"/>
              <a:buFont typeface="Corbel"/>
              <a:buChar char="•"/>
              <a:defRPr sz="900" b="0" i="0" u="none" strike="noStrike" cap="none">
                <a:solidFill>
                  <a:schemeClr val="accent1"/>
                </a:solidFill>
                <a:latin typeface="Corbel"/>
                <a:ea typeface="Corbel"/>
                <a:cs typeface="Corbel"/>
                <a:sym typeface="Corbel"/>
              </a:defRPr>
            </a:lvl4pPr>
            <a:lvl5pPr marL="2286000" marR="0" lvl="4" indent="-273050" algn="l" rtl="0">
              <a:lnSpc>
                <a:spcPct val="90000"/>
              </a:lnSpc>
              <a:spcBef>
                <a:spcPts val="200"/>
              </a:spcBef>
              <a:spcAft>
                <a:spcPts val="0"/>
              </a:spcAft>
              <a:buClr>
                <a:schemeClr val="accent1"/>
              </a:buClr>
              <a:buSzPts val="700"/>
              <a:buFont typeface="Corbel"/>
              <a:buChar char="•"/>
              <a:defRPr sz="900" b="0" i="0" u="none" strike="noStrike" cap="none">
                <a:solidFill>
                  <a:schemeClr val="accent1"/>
                </a:solidFill>
                <a:latin typeface="Corbel"/>
                <a:ea typeface="Corbel"/>
                <a:cs typeface="Corbel"/>
                <a:sym typeface="Corbel"/>
              </a:defRPr>
            </a:lvl5pPr>
            <a:lvl6pPr marL="2743200" marR="0" lvl="5" indent="-273050" algn="l" rtl="0">
              <a:lnSpc>
                <a:spcPct val="90000"/>
              </a:lnSpc>
              <a:spcBef>
                <a:spcPts val="200"/>
              </a:spcBef>
              <a:spcAft>
                <a:spcPts val="0"/>
              </a:spcAft>
              <a:buClr>
                <a:schemeClr val="accent1"/>
              </a:buClr>
              <a:buSzPts val="700"/>
              <a:buFont typeface="Corbel"/>
              <a:buChar char="•"/>
              <a:defRPr sz="900" b="0" i="0" u="none" strike="noStrike" cap="none">
                <a:solidFill>
                  <a:schemeClr val="accent1"/>
                </a:solidFill>
                <a:latin typeface="Corbel"/>
                <a:ea typeface="Corbel"/>
                <a:cs typeface="Corbel"/>
                <a:sym typeface="Corbel"/>
              </a:defRPr>
            </a:lvl6pPr>
            <a:lvl7pPr marL="3200400" marR="0" lvl="6" indent="-273050" algn="l" rtl="0">
              <a:lnSpc>
                <a:spcPct val="90000"/>
              </a:lnSpc>
              <a:spcBef>
                <a:spcPts val="200"/>
              </a:spcBef>
              <a:spcAft>
                <a:spcPts val="0"/>
              </a:spcAft>
              <a:buClr>
                <a:schemeClr val="accent1"/>
              </a:buClr>
              <a:buSzPts val="700"/>
              <a:buFont typeface="Corbel"/>
              <a:buChar char="•"/>
              <a:defRPr sz="900" b="0" i="0" u="none" strike="noStrike" cap="none">
                <a:solidFill>
                  <a:schemeClr val="accent1"/>
                </a:solidFill>
                <a:latin typeface="Corbel"/>
                <a:ea typeface="Corbel"/>
                <a:cs typeface="Corbel"/>
                <a:sym typeface="Corbel"/>
              </a:defRPr>
            </a:lvl7pPr>
            <a:lvl8pPr marL="3657600" marR="0" lvl="7" indent="-273050" algn="l" rtl="0">
              <a:lnSpc>
                <a:spcPct val="90000"/>
              </a:lnSpc>
              <a:spcBef>
                <a:spcPts val="200"/>
              </a:spcBef>
              <a:spcAft>
                <a:spcPts val="0"/>
              </a:spcAft>
              <a:buClr>
                <a:schemeClr val="accent1"/>
              </a:buClr>
              <a:buSzPts val="700"/>
              <a:buFont typeface="Corbel"/>
              <a:buChar char="•"/>
              <a:defRPr sz="900" b="0" i="0" u="none" strike="noStrike" cap="none">
                <a:solidFill>
                  <a:schemeClr val="accent1"/>
                </a:solidFill>
                <a:latin typeface="Corbel"/>
                <a:ea typeface="Corbel"/>
                <a:cs typeface="Corbel"/>
                <a:sym typeface="Corbel"/>
              </a:defRPr>
            </a:lvl8pPr>
            <a:lvl9pPr marL="4114800" marR="0" lvl="8" indent="-273050" algn="l" rtl="0">
              <a:lnSpc>
                <a:spcPct val="90000"/>
              </a:lnSpc>
              <a:spcBef>
                <a:spcPts val="200"/>
              </a:spcBef>
              <a:spcAft>
                <a:spcPts val="200"/>
              </a:spcAft>
              <a:buClr>
                <a:schemeClr val="accent1"/>
              </a:buClr>
              <a:buSzPts val="700"/>
              <a:buFont typeface="Corbel"/>
              <a:buChar char="•"/>
              <a:defRPr sz="900" b="0" i="0" u="none" strike="noStrike" cap="none">
                <a:solidFill>
                  <a:schemeClr val="accent1"/>
                </a:solidFill>
                <a:latin typeface="Corbel"/>
                <a:ea typeface="Corbel"/>
                <a:cs typeface="Corbel"/>
                <a:sym typeface="Corbel"/>
              </a:defRPr>
            </a:lvl9pPr>
          </a:lstStyle>
          <a:p>
            <a:endParaRPr/>
          </a:p>
        </p:txBody>
      </p:sp>
      <p:sp>
        <p:nvSpPr>
          <p:cNvPr id="60" name="Google Shape;60;p14"/>
          <p:cNvSpPr txBox="1">
            <a:spLocks noGrp="1"/>
          </p:cNvSpPr>
          <p:nvPr>
            <p:ph type="dt" idx="10"/>
          </p:nvPr>
        </p:nvSpPr>
        <p:spPr>
          <a:xfrm>
            <a:off x="857247" y="4667871"/>
            <a:ext cx="17469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chemeClr val="accent1"/>
              </a:buClr>
              <a:buSzPts val="1100"/>
              <a:buFont typeface="Arial"/>
              <a:buNone/>
              <a:defRPr sz="900" b="0"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61" name="Google Shape;61;p14"/>
          <p:cNvSpPr txBox="1">
            <a:spLocks noGrp="1"/>
          </p:cNvSpPr>
          <p:nvPr>
            <p:ph type="ftr" idx="11"/>
          </p:nvPr>
        </p:nvSpPr>
        <p:spPr>
          <a:xfrm>
            <a:off x="2961862" y="4667871"/>
            <a:ext cx="35385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chemeClr val="accent1"/>
              </a:buClr>
              <a:buSzPts val="1100"/>
              <a:buFont typeface="Arial"/>
              <a:buNone/>
              <a:defRPr sz="900" b="0"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62" name="Google Shape;62;p14"/>
          <p:cNvSpPr txBox="1">
            <a:spLocks noGrp="1"/>
          </p:cNvSpPr>
          <p:nvPr>
            <p:ph type="sldNum" idx="12"/>
          </p:nvPr>
        </p:nvSpPr>
        <p:spPr>
          <a:xfrm>
            <a:off x="6997149" y="4667871"/>
            <a:ext cx="12795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44"/>
        <p:cNvGrpSpPr/>
        <p:nvPr/>
      </p:nvGrpSpPr>
      <p:grpSpPr>
        <a:xfrm>
          <a:off x="0" y="0"/>
          <a:ext cx="0" cy="0"/>
          <a:chOff x="0" y="0"/>
          <a:chExt cx="0" cy="0"/>
        </a:xfrm>
      </p:grpSpPr>
      <p:sp>
        <p:nvSpPr>
          <p:cNvPr id="145" name="Google Shape;145;p2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146" name="Google Shape;146;p2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147" name="Google Shape;147;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6.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1.xml"/><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hyperlink" Target="https://www.youtube.com/watch?v=921XdtoRAoo&amp;t=2s" TargetMode="External"/><Relationship Id="rId2" Type="http://schemas.openxmlformats.org/officeDocument/2006/relationships/slideLayout" Target="../slideLayouts/slideLayout12.xml"/><Relationship Id="rId1" Type="http://schemas.openxmlformats.org/officeDocument/2006/relationships/video" Target="https://www.youtube.com/embed/921XdtoRAoo?si=sYp8D1twkOPi3g12" TargetMode="Externa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11.xml"/><Relationship Id="rId5" Type="http://schemas.openxmlformats.org/officeDocument/2006/relationships/image" Target="../media/image47.pn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56.png"/><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36.png"/><Relationship Id="rId7"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1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62.png"/></Relationships>
</file>

<file path=ppt/slides/_rels/slide2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36.png"/><Relationship Id="rId7"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2.xml"/><Relationship Id="rId1" Type="http://schemas.openxmlformats.org/officeDocument/2006/relationships/video" Target="https://www.youtube.com/embed/EmctxRcmloc?si=c0aOkGtWZOVZF8sO" TargetMode="External"/><Relationship Id="rId6" Type="http://schemas.openxmlformats.org/officeDocument/2006/relationships/image" Target="../media/image41.png"/><Relationship Id="rId5" Type="http://schemas.openxmlformats.org/officeDocument/2006/relationships/image" Target="../media/image66.png"/><Relationship Id="rId4" Type="http://schemas.openxmlformats.org/officeDocument/2006/relationships/hyperlink" Target="https://youtu.be/EmctxRcmloc?si=TUonSlrB4bOGYbBS&amp;t=1"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image" Target="../media/image68.png"/></Relationships>
</file>

<file path=ppt/slides/_rels/slide4.xml.rels><?xml version="1.0" encoding="UTF-8" standalone="yes"?>
<Relationships xmlns="http://schemas.openxmlformats.org/package/2006/relationships"><Relationship Id="rId3" Type="http://schemas.openxmlformats.org/officeDocument/2006/relationships/hyperlink" Target="https://fastplants.org/grow-fast-plants-2/preparation/"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2"/>
        <p:cNvGrpSpPr/>
        <p:nvPr/>
      </p:nvGrpSpPr>
      <p:grpSpPr>
        <a:xfrm>
          <a:off x="0" y="0"/>
          <a:ext cx="0" cy="0"/>
          <a:chOff x="0" y="0"/>
          <a:chExt cx="0" cy="0"/>
        </a:xfrm>
      </p:grpSpPr>
      <p:sp>
        <p:nvSpPr>
          <p:cNvPr id="193" name="Google Shape;193;p40"/>
          <p:cNvSpPr/>
          <p:nvPr/>
        </p:nvSpPr>
        <p:spPr>
          <a:xfrm>
            <a:off x="444900" y="1378100"/>
            <a:ext cx="8225400" cy="2615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4" name="Google Shape;194;p40"/>
          <p:cNvSpPr txBox="1"/>
          <p:nvPr/>
        </p:nvSpPr>
        <p:spPr>
          <a:xfrm>
            <a:off x="542525" y="1552283"/>
            <a:ext cx="8073300" cy="2745300"/>
          </a:xfrm>
          <a:prstGeom prst="rect">
            <a:avLst/>
          </a:prstGeom>
          <a:noFill/>
          <a:ln>
            <a:noFill/>
          </a:ln>
        </p:spPr>
        <p:txBody>
          <a:bodyPr spcFirstLastPara="1" wrap="square" lIns="91425" tIns="91425" rIns="91425" bIns="91425" anchor="t" anchorCtr="0">
            <a:noAutofit/>
          </a:bodyPr>
          <a:lstStyle/>
          <a:p>
            <a:pPr marL="457200" lvl="0" indent="-419100" algn="l" rtl="0">
              <a:lnSpc>
                <a:spcPct val="100000"/>
              </a:lnSpc>
              <a:spcBef>
                <a:spcPts val="0"/>
              </a:spcBef>
              <a:spcAft>
                <a:spcPts val="0"/>
              </a:spcAft>
              <a:buClr>
                <a:srgbClr val="6AA84F"/>
              </a:buClr>
              <a:buSzPts val="3000"/>
              <a:buAutoNum type="arabicPeriod"/>
            </a:pPr>
            <a:r>
              <a:rPr lang="en" sz="3000" dirty="0">
                <a:solidFill>
                  <a:srgbClr val="6AA84F"/>
                </a:solidFill>
              </a:rPr>
              <a:t>How are traits passed from one generation to the next?</a:t>
            </a:r>
            <a:endParaRPr sz="3000" dirty="0">
              <a:solidFill>
                <a:srgbClr val="6AA84F"/>
              </a:solidFill>
            </a:endParaRPr>
          </a:p>
          <a:p>
            <a:pPr marL="457200" lvl="0" indent="-419100" algn="l" rtl="0">
              <a:lnSpc>
                <a:spcPct val="100000"/>
              </a:lnSpc>
              <a:spcBef>
                <a:spcPts val="1000"/>
              </a:spcBef>
              <a:spcAft>
                <a:spcPts val="1000"/>
              </a:spcAft>
              <a:buClr>
                <a:srgbClr val="6AA84F"/>
              </a:buClr>
              <a:buSzPts val="3000"/>
              <a:buAutoNum type="arabicPeriod"/>
            </a:pPr>
            <a:r>
              <a:rPr lang="en" sz="3000" dirty="0">
                <a:solidFill>
                  <a:srgbClr val="6AA84F"/>
                </a:solidFill>
              </a:rPr>
              <a:t>How can a change in the environment affect the development of traits in a population of organisms? </a:t>
            </a:r>
            <a:endParaRPr sz="3000" dirty="0">
              <a:solidFill>
                <a:srgbClr val="6AA84F"/>
              </a:solidFill>
            </a:endParaRPr>
          </a:p>
        </p:txBody>
      </p:sp>
      <p:sp>
        <p:nvSpPr>
          <p:cNvPr id="195" name="Google Shape;195;p40"/>
          <p:cNvSpPr/>
          <p:nvPr/>
        </p:nvSpPr>
        <p:spPr>
          <a:xfrm>
            <a:off x="238725" y="694475"/>
            <a:ext cx="8431500" cy="618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6" name="Google Shape;196;p40"/>
          <p:cNvSpPr txBox="1"/>
          <p:nvPr/>
        </p:nvSpPr>
        <p:spPr>
          <a:xfrm>
            <a:off x="306750" y="618525"/>
            <a:ext cx="8602200" cy="59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dirty="0">
                <a:solidFill>
                  <a:srgbClr val="B16BAE"/>
                </a:solidFill>
              </a:rPr>
              <a:t>Unit 1, Traits and Variation: </a:t>
            </a:r>
            <a:r>
              <a:rPr lang="en" sz="3100" b="1" dirty="0">
                <a:solidFill>
                  <a:srgbClr val="B16BAE"/>
                </a:solidFill>
              </a:rPr>
              <a:t>Driving Questions</a:t>
            </a:r>
            <a:endParaRPr sz="3100" b="1" dirty="0">
              <a:solidFill>
                <a:srgbClr val="B16BAE"/>
              </a:solidFill>
            </a:endParaRPr>
          </a:p>
        </p:txBody>
      </p:sp>
      <p:sp>
        <p:nvSpPr>
          <p:cNvPr id="197" name="Google Shape;197;p40"/>
          <p:cNvSpPr/>
          <p:nvPr/>
        </p:nvSpPr>
        <p:spPr>
          <a:xfrm>
            <a:off x="184475" y="4047525"/>
            <a:ext cx="8789400" cy="965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98" name="Google Shape;198;p40"/>
          <p:cNvPicPr preferRelativeResize="0"/>
          <p:nvPr/>
        </p:nvPicPr>
        <p:blipFill>
          <a:blip r:embed="rId4">
            <a:alphaModFix/>
          </a:blip>
          <a:stretch>
            <a:fillRect/>
          </a:stretch>
        </p:blipFill>
        <p:spPr>
          <a:xfrm>
            <a:off x="238725" y="4275618"/>
            <a:ext cx="5999705" cy="689608"/>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49"/>
          <p:cNvSpPr txBox="1">
            <a:spLocks noGrp="1"/>
          </p:cNvSpPr>
          <p:nvPr>
            <p:ph type="body" idx="4294967295"/>
          </p:nvPr>
        </p:nvSpPr>
        <p:spPr>
          <a:xfrm>
            <a:off x="311700" y="273000"/>
            <a:ext cx="8520600" cy="1191900"/>
          </a:xfrm>
          <a:prstGeom prst="rect">
            <a:avLst/>
          </a:prstGeom>
        </p:spPr>
        <p:txBody>
          <a:bodyPr spcFirstLastPara="1" wrap="square" lIns="91425" tIns="91425" rIns="91425" bIns="91425" anchor="t" anchorCtr="0">
            <a:normAutofit fontScale="92500" lnSpcReduction="10000"/>
          </a:bodyPr>
          <a:lstStyle/>
          <a:p>
            <a:pPr marL="0" lvl="0" indent="0" algn="l" rtl="0">
              <a:lnSpc>
                <a:spcPct val="100000"/>
              </a:lnSpc>
              <a:spcBef>
                <a:spcPts val="0"/>
              </a:spcBef>
              <a:spcAft>
                <a:spcPts val="0"/>
              </a:spcAft>
              <a:buClr>
                <a:schemeClr val="dk1"/>
              </a:buClr>
              <a:buSzPts val="1100"/>
              <a:buFont typeface="Arial"/>
              <a:buNone/>
            </a:pPr>
            <a:r>
              <a:rPr lang="en" sz="2500">
                <a:solidFill>
                  <a:schemeClr val="dk1"/>
                </a:solidFill>
                <a:latin typeface="Arial"/>
                <a:ea typeface="Arial"/>
                <a:cs typeface="Arial"/>
                <a:sym typeface="Arial"/>
              </a:rPr>
              <a:t>Discuss with your group why you think there is considerable </a:t>
            </a:r>
            <a:r>
              <a:rPr lang="en" sz="2500" b="1">
                <a:solidFill>
                  <a:schemeClr val="dk1"/>
                </a:solidFill>
                <a:highlight>
                  <a:srgbClr val="B2D6B3"/>
                </a:highlight>
                <a:latin typeface="Arial"/>
                <a:ea typeface="Arial"/>
                <a:cs typeface="Arial"/>
                <a:sym typeface="Arial"/>
              </a:rPr>
              <a:t>variation</a:t>
            </a:r>
            <a:r>
              <a:rPr lang="en" sz="2500">
                <a:solidFill>
                  <a:schemeClr val="dk1"/>
                </a:solidFill>
                <a:latin typeface="Arial"/>
                <a:ea typeface="Arial"/>
                <a:cs typeface="Arial"/>
                <a:sym typeface="Arial"/>
              </a:rPr>
              <a:t>. Would it be good for a </a:t>
            </a:r>
            <a:r>
              <a:rPr lang="en" sz="2500" b="1">
                <a:solidFill>
                  <a:schemeClr val="dk1"/>
                </a:solidFill>
                <a:highlight>
                  <a:srgbClr val="B2D6B3"/>
                </a:highlight>
                <a:latin typeface="Arial"/>
                <a:ea typeface="Arial"/>
                <a:cs typeface="Arial"/>
                <a:sym typeface="Arial"/>
              </a:rPr>
              <a:t>species</a:t>
            </a:r>
            <a:r>
              <a:rPr lang="en" sz="2500">
                <a:solidFill>
                  <a:schemeClr val="dk1"/>
                </a:solidFill>
                <a:latin typeface="Arial"/>
                <a:ea typeface="Arial"/>
                <a:cs typeface="Arial"/>
                <a:sym typeface="Arial"/>
              </a:rPr>
              <a:t> to have a </a:t>
            </a:r>
            <a:r>
              <a:rPr lang="en" sz="2500" i="1">
                <a:solidFill>
                  <a:schemeClr val="dk1"/>
                </a:solidFill>
                <a:latin typeface="Arial"/>
                <a:ea typeface="Arial"/>
                <a:cs typeface="Arial"/>
                <a:sym typeface="Arial"/>
              </a:rPr>
              <a:t>variety</a:t>
            </a:r>
            <a:r>
              <a:rPr lang="en" sz="2500">
                <a:solidFill>
                  <a:schemeClr val="dk1"/>
                </a:solidFill>
                <a:latin typeface="Arial"/>
                <a:ea typeface="Arial"/>
                <a:cs typeface="Arial"/>
                <a:sym typeface="Arial"/>
              </a:rPr>
              <a:t> of traits?  Why or why not?</a:t>
            </a:r>
            <a:endParaRPr sz="2500">
              <a:solidFill>
                <a:schemeClr val="dk1"/>
              </a:solidFill>
              <a:latin typeface="Arial"/>
              <a:ea typeface="Arial"/>
              <a:cs typeface="Arial"/>
              <a:sym typeface="Arial"/>
            </a:endParaRPr>
          </a:p>
        </p:txBody>
      </p:sp>
      <p:pic>
        <p:nvPicPr>
          <p:cNvPr id="271" name="Google Shape;271;p49"/>
          <p:cNvPicPr preferRelativeResize="0"/>
          <p:nvPr/>
        </p:nvPicPr>
        <p:blipFill>
          <a:blip r:embed="rId3">
            <a:alphaModFix/>
          </a:blip>
          <a:stretch>
            <a:fillRect/>
          </a:stretch>
        </p:blipFill>
        <p:spPr>
          <a:xfrm>
            <a:off x="464925" y="1788500"/>
            <a:ext cx="4921775" cy="1418725"/>
          </a:xfrm>
          <a:prstGeom prst="rect">
            <a:avLst/>
          </a:prstGeom>
          <a:noFill/>
          <a:ln>
            <a:noFill/>
          </a:ln>
        </p:spPr>
      </p:pic>
      <p:pic>
        <p:nvPicPr>
          <p:cNvPr id="272" name="Google Shape;272;p49"/>
          <p:cNvPicPr preferRelativeResize="0"/>
          <p:nvPr/>
        </p:nvPicPr>
        <p:blipFill>
          <a:blip r:embed="rId4">
            <a:alphaModFix/>
          </a:blip>
          <a:stretch>
            <a:fillRect/>
          </a:stretch>
        </p:blipFill>
        <p:spPr>
          <a:xfrm>
            <a:off x="572950" y="3207225"/>
            <a:ext cx="8173527" cy="1631475"/>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50"/>
          <p:cNvSpPr txBox="1">
            <a:spLocks noGrp="1"/>
          </p:cNvSpPr>
          <p:nvPr>
            <p:ph type="title"/>
          </p:nvPr>
        </p:nvSpPr>
        <p:spPr>
          <a:xfrm>
            <a:off x="229550" y="229425"/>
            <a:ext cx="86421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chemeClr val="dk1"/>
                </a:solidFill>
                <a:highlight>
                  <a:srgbClr val="B2D6B3"/>
                </a:highlight>
                <a:latin typeface="Arial"/>
                <a:ea typeface="Arial"/>
                <a:cs typeface="Arial"/>
                <a:sym typeface="Arial"/>
              </a:rPr>
              <a:t>EXPLAIN  </a:t>
            </a:r>
            <a:r>
              <a:rPr lang="en"/>
              <a:t> </a:t>
            </a:r>
            <a:r>
              <a:rPr lang="en">
                <a:latin typeface="Arial"/>
                <a:ea typeface="Arial"/>
                <a:cs typeface="Arial"/>
                <a:sym typeface="Arial"/>
              </a:rPr>
              <a:t>Let’s talk about the words </a:t>
            </a:r>
            <a:r>
              <a:rPr lang="en" b="1">
                <a:latin typeface="Arial"/>
                <a:ea typeface="Arial"/>
                <a:cs typeface="Arial"/>
                <a:sym typeface="Arial"/>
              </a:rPr>
              <a:t>“species” </a:t>
            </a:r>
            <a:r>
              <a:rPr lang="en"/>
              <a:t>&amp;</a:t>
            </a:r>
            <a:r>
              <a:rPr lang="en" b="1">
                <a:latin typeface="Arial"/>
                <a:ea typeface="Arial"/>
                <a:cs typeface="Arial"/>
                <a:sym typeface="Arial"/>
              </a:rPr>
              <a:t> </a:t>
            </a:r>
            <a:r>
              <a:rPr lang="en" b="1"/>
              <a:t>“traits”</a:t>
            </a:r>
            <a:endParaRPr b="1">
              <a:latin typeface="Arial"/>
              <a:ea typeface="Arial"/>
              <a:cs typeface="Arial"/>
              <a:sym typeface="Arial"/>
            </a:endParaRPr>
          </a:p>
        </p:txBody>
      </p:sp>
      <p:pic>
        <p:nvPicPr>
          <p:cNvPr id="278" name="Google Shape;278;p50"/>
          <p:cNvPicPr preferRelativeResize="0"/>
          <p:nvPr/>
        </p:nvPicPr>
        <p:blipFill>
          <a:blip r:embed="rId3">
            <a:alphaModFix/>
          </a:blip>
          <a:stretch>
            <a:fillRect/>
          </a:stretch>
        </p:blipFill>
        <p:spPr>
          <a:xfrm>
            <a:off x="363925" y="1277574"/>
            <a:ext cx="8004950" cy="1637375"/>
          </a:xfrm>
          <a:prstGeom prst="rect">
            <a:avLst/>
          </a:prstGeom>
          <a:noFill/>
          <a:ln>
            <a:noFill/>
          </a:ln>
        </p:spPr>
      </p:pic>
      <p:pic>
        <p:nvPicPr>
          <p:cNvPr id="279" name="Google Shape;279;p50"/>
          <p:cNvPicPr preferRelativeResize="0"/>
          <p:nvPr/>
        </p:nvPicPr>
        <p:blipFill>
          <a:blip r:embed="rId4">
            <a:alphaModFix/>
          </a:blip>
          <a:stretch>
            <a:fillRect/>
          </a:stretch>
        </p:blipFill>
        <p:spPr>
          <a:xfrm>
            <a:off x="422675" y="3018851"/>
            <a:ext cx="8134350" cy="1572525"/>
          </a:xfrm>
          <a:prstGeom prst="rect">
            <a:avLst/>
          </a:prstGeom>
          <a:noFill/>
          <a:ln>
            <a:noFill/>
          </a:ln>
        </p:spPr>
      </p:pic>
      <p:sp>
        <p:nvSpPr>
          <p:cNvPr id="280" name="Google Shape;280;p50"/>
          <p:cNvSpPr/>
          <p:nvPr/>
        </p:nvSpPr>
        <p:spPr>
          <a:xfrm>
            <a:off x="8062500" y="4720300"/>
            <a:ext cx="314700" cy="228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orbel"/>
              <a:ea typeface="Corbel"/>
              <a:cs typeface="Corbel"/>
              <a:sym typeface="Corbe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51"/>
          <p:cNvSpPr txBox="1">
            <a:spLocks noGrp="1"/>
          </p:cNvSpPr>
          <p:nvPr>
            <p:ph type="title" idx="4294967295"/>
          </p:nvPr>
        </p:nvSpPr>
        <p:spPr>
          <a:xfrm>
            <a:off x="250675" y="220575"/>
            <a:ext cx="27102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B16BAE"/>
                </a:solidFill>
                <a:latin typeface="Arial"/>
                <a:ea typeface="Arial"/>
                <a:cs typeface="Arial"/>
                <a:sym typeface="Arial"/>
              </a:rPr>
              <a:t>Physical </a:t>
            </a:r>
            <a:r>
              <a:rPr lang="en" b="1" i="1">
                <a:solidFill>
                  <a:srgbClr val="B16BAE"/>
                </a:solidFill>
                <a:latin typeface="Arial"/>
                <a:ea typeface="Arial"/>
                <a:cs typeface="Arial"/>
                <a:sym typeface="Arial"/>
              </a:rPr>
              <a:t>Traits</a:t>
            </a:r>
            <a:r>
              <a:rPr lang="en">
                <a:solidFill>
                  <a:srgbClr val="B16BAE"/>
                </a:solidFill>
                <a:latin typeface="Arial"/>
                <a:ea typeface="Arial"/>
                <a:cs typeface="Arial"/>
                <a:sym typeface="Arial"/>
              </a:rPr>
              <a:t> = </a:t>
            </a:r>
            <a:endParaRPr>
              <a:solidFill>
                <a:srgbClr val="B16BAE"/>
              </a:solidFill>
              <a:latin typeface="Arial"/>
              <a:ea typeface="Arial"/>
              <a:cs typeface="Arial"/>
              <a:sym typeface="Arial"/>
            </a:endParaRPr>
          </a:p>
        </p:txBody>
      </p:sp>
      <p:sp>
        <p:nvSpPr>
          <p:cNvPr id="286" name="Google Shape;286;p51"/>
          <p:cNvSpPr txBox="1">
            <a:spLocks noGrp="1"/>
          </p:cNvSpPr>
          <p:nvPr>
            <p:ph type="body" idx="4294967295"/>
          </p:nvPr>
        </p:nvSpPr>
        <p:spPr>
          <a:xfrm>
            <a:off x="250675" y="1398250"/>
            <a:ext cx="2900400" cy="34164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None/>
            </a:pPr>
            <a:r>
              <a:rPr lang="en" sz="2000" b="1">
                <a:solidFill>
                  <a:srgbClr val="B16BAE"/>
                </a:solidFill>
                <a:latin typeface="Arial"/>
                <a:ea typeface="Arial"/>
                <a:cs typeface="Arial"/>
                <a:sym typeface="Arial"/>
              </a:rPr>
              <a:t>feathers</a:t>
            </a:r>
            <a:endParaRPr sz="2000" b="1">
              <a:solidFill>
                <a:srgbClr val="B16BAE"/>
              </a:solidFill>
              <a:latin typeface="Arial"/>
              <a:ea typeface="Arial"/>
              <a:cs typeface="Arial"/>
              <a:sym typeface="Arial"/>
            </a:endParaRPr>
          </a:p>
          <a:p>
            <a:pPr marL="0" lvl="0" indent="0" algn="l" rtl="0">
              <a:lnSpc>
                <a:spcPct val="95000"/>
              </a:lnSpc>
              <a:spcBef>
                <a:spcPts val="1200"/>
              </a:spcBef>
              <a:spcAft>
                <a:spcPts val="0"/>
              </a:spcAft>
              <a:buNone/>
            </a:pPr>
            <a:r>
              <a:rPr lang="en" sz="2000" b="1">
                <a:solidFill>
                  <a:srgbClr val="B16BAE"/>
                </a:solidFill>
                <a:latin typeface="Arial"/>
                <a:ea typeface="Arial"/>
                <a:cs typeface="Arial"/>
                <a:sym typeface="Arial"/>
              </a:rPr>
              <a:t>fur</a:t>
            </a:r>
            <a:endParaRPr sz="2000" b="1">
              <a:solidFill>
                <a:srgbClr val="B16BAE"/>
              </a:solidFill>
              <a:latin typeface="Arial"/>
              <a:ea typeface="Arial"/>
              <a:cs typeface="Arial"/>
              <a:sym typeface="Arial"/>
            </a:endParaRPr>
          </a:p>
          <a:p>
            <a:pPr marL="0" lvl="0" indent="0" algn="l" rtl="0">
              <a:lnSpc>
                <a:spcPct val="95000"/>
              </a:lnSpc>
              <a:spcBef>
                <a:spcPts val="1200"/>
              </a:spcBef>
              <a:spcAft>
                <a:spcPts val="0"/>
              </a:spcAft>
              <a:buNone/>
            </a:pPr>
            <a:r>
              <a:rPr lang="en" sz="2000" b="1">
                <a:solidFill>
                  <a:srgbClr val="B16BAE"/>
                </a:solidFill>
                <a:latin typeface="Arial"/>
                <a:ea typeface="Arial"/>
                <a:cs typeface="Arial"/>
                <a:sym typeface="Arial"/>
              </a:rPr>
              <a:t>skin</a:t>
            </a:r>
            <a:endParaRPr sz="2000" b="1">
              <a:solidFill>
                <a:srgbClr val="B16BAE"/>
              </a:solidFill>
              <a:latin typeface="Arial"/>
              <a:ea typeface="Arial"/>
              <a:cs typeface="Arial"/>
              <a:sym typeface="Arial"/>
            </a:endParaRPr>
          </a:p>
          <a:p>
            <a:pPr marL="0" lvl="0" indent="0" algn="l" rtl="0">
              <a:lnSpc>
                <a:spcPct val="95000"/>
              </a:lnSpc>
              <a:spcBef>
                <a:spcPts val="1200"/>
              </a:spcBef>
              <a:spcAft>
                <a:spcPts val="0"/>
              </a:spcAft>
              <a:buNone/>
            </a:pPr>
            <a:r>
              <a:rPr lang="en" sz="2000" b="1">
                <a:solidFill>
                  <a:srgbClr val="B16BAE"/>
                </a:solidFill>
                <a:latin typeface="Arial"/>
                <a:ea typeface="Arial"/>
                <a:cs typeface="Arial"/>
                <a:sym typeface="Arial"/>
              </a:rPr>
              <a:t>bark</a:t>
            </a:r>
            <a:endParaRPr sz="2000" b="1">
              <a:solidFill>
                <a:srgbClr val="B16BAE"/>
              </a:solidFill>
              <a:latin typeface="Arial"/>
              <a:ea typeface="Arial"/>
              <a:cs typeface="Arial"/>
              <a:sym typeface="Arial"/>
            </a:endParaRPr>
          </a:p>
          <a:p>
            <a:pPr marL="0" lvl="0" indent="0" algn="l" rtl="0">
              <a:lnSpc>
                <a:spcPct val="95000"/>
              </a:lnSpc>
              <a:spcBef>
                <a:spcPts val="1200"/>
              </a:spcBef>
              <a:spcAft>
                <a:spcPts val="0"/>
              </a:spcAft>
              <a:buNone/>
            </a:pPr>
            <a:r>
              <a:rPr lang="en" sz="2000" b="1">
                <a:solidFill>
                  <a:srgbClr val="B16BAE"/>
                </a:solidFill>
                <a:latin typeface="Arial"/>
                <a:ea typeface="Arial"/>
                <a:cs typeface="Arial"/>
                <a:sym typeface="Arial"/>
              </a:rPr>
              <a:t>height</a:t>
            </a:r>
            <a:endParaRPr sz="2000" b="1">
              <a:solidFill>
                <a:srgbClr val="B16BAE"/>
              </a:solidFill>
              <a:latin typeface="Arial"/>
              <a:ea typeface="Arial"/>
              <a:cs typeface="Arial"/>
              <a:sym typeface="Arial"/>
            </a:endParaRPr>
          </a:p>
          <a:p>
            <a:pPr marL="0" lvl="0" indent="0" algn="l" rtl="0">
              <a:lnSpc>
                <a:spcPct val="95000"/>
              </a:lnSpc>
              <a:spcBef>
                <a:spcPts val="1200"/>
              </a:spcBef>
              <a:spcAft>
                <a:spcPts val="0"/>
              </a:spcAft>
              <a:buNone/>
            </a:pPr>
            <a:r>
              <a:rPr lang="en" sz="2000" b="1">
                <a:solidFill>
                  <a:srgbClr val="B16BAE"/>
                </a:solidFill>
                <a:latin typeface="Arial"/>
                <a:ea typeface="Arial"/>
                <a:cs typeface="Arial"/>
                <a:sym typeface="Arial"/>
              </a:rPr>
              <a:t>2, 4  or more legs</a:t>
            </a:r>
            <a:endParaRPr sz="2000" b="1">
              <a:solidFill>
                <a:srgbClr val="B16BAE"/>
              </a:solidFill>
              <a:latin typeface="Arial"/>
              <a:ea typeface="Arial"/>
              <a:cs typeface="Arial"/>
              <a:sym typeface="Arial"/>
            </a:endParaRPr>
          </a:p>
          <a:p>
            <a:pPr marL="0" lvl="0" indent="0" algn="l" rtl="0">
              <a:lnSpc>
                <a:spcPct val="95000"/>
              </a:lnSpc>
              <a:spcBef>
                <a:spcPts val="1200"/>
              </a:spcBef>
              <a:spcAft>
                <a:spcPts val="0"/>
              </a:spcAft>
              <a:buNone/>
            </a:pPr>
            <a:r>
              <a:rPr lang="en" sz="2000" b="1">
                <a:solidFill>
                  <a:srgbClr val="B16BAE"/>
                </a:solidFill>
                <a:latin typeface="Arial"/>
                <a:ea typeface="Arial"/>
                <a:cs typeface="Arial"/>
                <a:sym typeface="Arial"/>
              </a:rPr>
              <a:t>flowers and leaves</a:t>
            </a:r>
            <a:endParaRPr sz="2000" b="1">
              <a:solidFill>
                <a:srgbClr val="B16BAE"/>
              </a:solidFill>
              <a:latin typeface="Arial"/>
              <a:ea typeface="Arial"/>
              <a:cs typeface="Arial"/>
              <a:sym typeface="Arial"/>
            </a:endParaRPr>
          </a:p>
          <a:p>
            <a:pPr marL="0" lvl="0" indent="0" algn="l" rtl="0">
              <a:lnSpc>
                <a:spcPct val="95000"/>
              </a:lnSpc>
              <a:spcBef>
                <a:spcPts val="1200"/>
              </a:spcBef>
              <a:spcAft>
                <a:spcPts val="1200"/>
              </a:spcAft>
              <a:buNone/>
            </a:pPr>
            <a:r>
              <a:rPr lang="en" sz="2000" b="1">
                <a:solidFill>
                  <a:srgbClr val="B16BAE"/>
                </a:solidFill>
                <a:latin typeface="Arial"/>
                <a:ea typeface="Arial"/>
                <a:cs typeface="Arial"/>
                <a:sym typeface="Arial"/>
              </a:rPr>
              <a:t>branches</a:t>
            </a:r>
            <a:endParaRPr sz="2000" b="1">
              <a:solidFill>
                <a:srgbClr val="B16BAE"/>
              </a:solidFill>
              <a:latin typeface="Arial"/>
              <a:ea typeface="Arial"/>
              <a:cs typeface="Arial"/>
              <a:sym typeface="Arial"/>
            </a:endParaRPr>
          </a:p>
        </p:txBody>
      </p:sp>
      <p:pic>
        <p:nvPicPr>
          <p:cNvPr id="287" name="Google Shape;287;p51"/>
          <p:cNvPicPr preferRelativeResize="0"/>
          <p:nvPr/>
        </p:nvPicPr>
        <p:blipFill>
          <a:blip r:embed="rId3">
            <a:alphaModFix/>
          </a:blip>
          <a:stretch>
            <a:fillRect/>
          </a:stretch>
        </p:blipFill>
        <p:spPr>
          <a:xfrm>
            <a:off x="3581400" y="1833313"/>
            <a:ext cx="990600" cy="2981325"/>
          </a:xfrm>
          <a:prstGeom prst="rect">
            <a:avLst/>
          </a:prstGeom>
          <a:noFill/>
          <a:ln>
            <a:noFill/>
          </a:ln>
        </p:spPr>
      </p:pic>
      <p:pic>
        <p:nvPicPr>
          <p:cNvPr id="288" name="Google Shape;288;p51"/>
          <p:cNvPicPr preferRelativeResize="0"/>
          <p:nvPr/>
        </p:nvPicPr>
        <p:blipFill>
          <a:blip r:embed="rId4">
            <a:alphaModFix/>
          </a:blip>
          <a:stretch>
            <a:fillRect/>
          </a:stretch>
        </p:blipFill>
        <p:spPr>
          <a:xfrm>
            <a:off x="6038625" y="220574"/>
            <a:ext cx="2771850" cy="2474250"/>
          </a:xfrm>
          <a:prstGeom prst="rect">
            <a:avLst/>
          </a:prstGeom>
          <a:noFill/>
          <a:ln>
            <a:noFill/>
          </a:ln>
        </p:spPr>
      </p:pic>
      <p:pic>
        <p:nvPicPr>
          <p:cNvPr id="289" name="Google Shape;289;p51"/>
          <p:cNvPicPr preferRelativeResize="0"/>
          <p:nvPr/>
        </p:nvPicPr>
        <p:blipFill>
          <a:blip r:embed="rId5">
            <a:alphaModFix/>
          </a:blip>
          <a:stretch>
            <a:fillRect/>
          </a:stretch>
        </p:blipFill>
        <p:spPr>
          <a:xfrm>
            <a:off x="4120825" y="55313"/>
            <a:ext cx="1609725" cy="1685925"/>
          </a:xfrm>
          <a:prstGeom prst="rect">
            <a:avLst/>
          </a:prstGeom>
          <a:noFill/>
          <a:ln>
            <a:noFill/>
          </a:ln>
        </p:spPr>
      </p:pic>
      <p:pic>
        <p:nvPicPr>
          <p:cNvPr id="290" name="Google Shape;290;p51"/>
          <p:cNvPicPr preferRelativeResize="0"/>
          <p:nvPr/>
        </p:nvPicPr>
        <p:blipFill>
          <a:blip r:embed="rId6">
            <a:alphaModFix/>
          </a:blip>
          <a:stretch>
            <a:fillRect/>
          </a:stretch>
        </p:blipFill>
        <p:spPr>
          <a:xfrm>
            <a:off x="4942773" y="2783323"/>
            <a:ext cx="2414600" cy="2031325"/>
          </a:xfrm>
          <a:prstGeom prst="rect">
            <a:avLst/>
          </a:prstGeom>
          <a:noFill/>
          <a:ln>
            <a:noFill/>
          </a:ln>
        </p:spPr>
      </p:pic>
      <p:pic>
        <p:nvPicPr>
          <p:cNvPr id="291" name="Google Shape;291;p51"/>
          <p:cNvPicPr preferRelativeResize="0"/>
          <p:nvPr/>
        </p:nvPicPr>
        <p:blipFill>
          <a:blip r:embed="rId7">
            <a:alphaModFix/>
          </a:blip>
          <a:stretch>
            <a:fillRect/>
          </a:stretch>
        </p:blipFill>
        <p:spPr>
          <a:xfrm>
            <a:off x="2126950" y="689617"/>
            <a:ext cx="1609725" cy="1084207"/>
          </a:xfrm>
          <a:prstGeom prst="rect">
            <a:avLst/>
          </a:prstGeom>
          <a:noFill/>
          <a:ln>
            <a:noFill/>
          </a:ln>
        </p:spPr>
      </p:pic>
      <p:sp>
        <p:nvSpPr>
          <p:cNvPr id="292" name="Google Shape;292;p51"/>
          <p:cNvSpPr/>
          <p:nvPr/>
        </p:nvSpPr>
        <p:spPr>
          <a:xfrm>
            <a:off x="8062500" y="4720300"/>
            <a:ext cx="314700" cy="228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orbel"/>
              <a:ea typeface="Corbel"/>
              <a:cs typeface="Corbel"/>
              <a:sym typeface="Corbe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5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Arial"/>
                <a:ea typeface="Arial"/>
                <a:cs typeface="Arial"/>
                <a:sym typeface="Arial"/>
              </a:rPr>
              <a:t>Share with a neighbor some traits you see</a:t>
            </a:r>
            <a:endParaRPr>
              <a:latin typeface="Arial"/>
              <a:ea typeface="Arial"/>
              <a:cs typeface="Arial"/>
              <a:sym typeface="Arial"/>
            </a:endParaRPr>
          </a:p>
        </p:txBody>
      </p:sp>
      <p:pic>
        <p:nvPicPr>
          <p:cNvPr id="298" name="Google Shape;298;p52"/>
          <p:cNvPicPr preferRelativeResize="0"/>
          <p:nvPr/>
        </p:nvPicPr>
        <p:blipFill>
          <a:blip r:embed="rId3">
            <a:alphaModFix/>
          </a:blip>
          <a:stretch>
            <a:fillRect/>
          </a:stretch>
        </p:blipFill>
        <p:spPr>
          <a:xfrm>
            <a:off x="4832400" y="1183750"/>
            <a:ext cx="4122375" cy="3419025"/>
          </a:xfrm>
          <a:prstGeom prst="rect">
            <a:avLst/>
          </a:prstGeom>
          <a:noFill/>
          <a:ln w="9525" cap="flat" cmpd="sng">
            <a:solidFill>
              <a:schemeClr val="dk1"/>
            </a:solidFill>
            <a:prstDash val="solid"/>
            <a:round/>
            <a:headEnd type="none" w="sm" len="sm"/>
            <a:tailEnd type="none" w="sm" len="sm"/>
          </a:ln>
        </p:spPr>
      </p:pic>
      <p:pic>
        <p:nvPicPr>
          <p:cNvPr id="299" name="Google Shape;299;p52"/>
          <p:cNvPicPr preferRelativeResize="0"/>
          <p:nvPr/>
        </p:nvPicPr>
        <p:blipFill>
          <a:blip r:embed="rId4">
            <a:alphaModFix/>
          </a:blip>
          <a:stretch>
            <a:fillRect/>
          </a:stretch>
        </p:blipFill>
        <p:spPr>
          <a:xfrm>
            <a:off x="146625" y="1183750"/>
            <a:ext cx="4511373" cy="3419025"/>
          </a:xfrm>
          <a:prstGeom prst="rect">
            <a:avLst/>
          </a:prstGeom>
          <a:noFill/>
          <a:ln w="9525" cap="flat" cmpd="sng">
            <a:solidFill>
              <a:schemeClr val="dk1"/>
            </a:solidFill>
            <a:prstDash val="solid"/>
            <a:round/>
            <a:headEnd type="none" w="sm" len="sm"/>
            <a:tailEnd type="none" w="sm" len="sm"/>
          </a:ln>
        </p:spPr>
      </p:pic>
      <p:sp>
        <p:nvSpPr>
          <p:cNvPr id="300" name="Google Shape;300;p52"/>
          <p:cNvSpPr/>
          <p:nvPr/>
        </p:nvSpPr>
        <p:spPr>
          <a:xfrm>
            <a:off x="8062500" y="4720300"/>
            <a:ext cx="314700" cy="228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orbel"/>
              <a:ea typeface="Corbel"/>
              <a:cs typeface="Corbel"/>
              <a:sym typeface="Corbe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53"/>
          <p:cNvSpPr txBox="1">
            <a:spLocks noGrp="1"/>
          </p:cNvSpPr>
          <p:nvPr>
            <p:ph type="title"/>
          </p:nvPr>
        </p:nvSpPr>
        <p:spPr>
          <a:xfrm>
            <a:off x="232150" y="312450"/>
            <a:ext cx="4637400" cy="907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dirty="0">
                <a:solidFill>
                  <a:srgbClr val="B16BAE"/>
                </a:solidFill>
              </a:rPr>
              <a:t>Same Species? Yes or No???</a:t>
            </a:r>
            <a:endParaRPr b="1" dirty="0">
              <a:solidFill>
                <a:srgbClr val="B16BAE"/>
              </a:solidFill>
            </a:endParaRPr>
          </a:p>
        </p:txBody>
      </p:sp>
      <p:sp>
        <p:nvSpPr>
          <p:cNvPr id="306" name="Google Shape;306;p53"/>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000">
                <a:solidFill>
                  <a:srgbClr val="000000"/>
                </a:solidFill>
                <a:latin typeface="Arial"/>
                <a:ea typeface="Arial"/>
                <a:cs typeface="Arial"/>
                <a:sym typeface="Arial"/>
              </a:rPr>
              <a:t>Your Group’s Challenge:</a:t>
            </a:r>
            <a:endParaRPr sz="2000">
              <a:solidFill>
                <a:srgbClr val="000000"/>
              </a:solidFill>
              <a:latin typeface="Arial"/>
              <a:ea typeface="Arial"/>
              <a:cs typeface="Arial"/>
              <a:sym typeface="Arial"/>
            </a:endParaRPr>
          </a:p>
          <a:p>
            <a:pPr marL="0" lvl="0" indent="0" algn="l" rtl="0">
              <a:spcBef>
                <a:spcPts val="1200"/>
              </a:spcBef>
              <a:spcAft>
                <a:spcPts val="1200"/>
              </a:spcAft>
              <a:buNone/>
            </a:pPr>
            <a:r>
              <a:rPr lang="en" sz="2000">
                <a:solidFill>
                  <a:srgbClr val="000000"/>
                </a:solidFill>
                <a:latin typeface="Arial"/>
                <a:ea typeface="Arial"/>
                <a:cs typeface="Arial"/>
                <a:sym typeface="Arial"/>
              </a:rPr>
              <a:t>Based on </a:t>
            </a:r>
            <a:r>
              <a:rPr lang="en" sz="2000">
                <a:solidFill>
                  <a:srgbClr val="000000"/>
                </a:solidFill>
                <a:highlight>
                  <a:srgbClr val="FFFF00"/>
                </a:highlight>
                <a:latin typeface="Arial"/>
                <a:ea typeface="Arial"/>
                <a:cs typeface="Arial"/>
                <a:sym typeface="Arial"/>
              </a:rPr>
              <a:t>similar traits, </a:t>
            </a:r>
            <a:r>
              <a:rPr lang="en" sz="2000">
                <a:solidFill>
                  <a:srgbClr val="000000"/>
                </a:solidFill>
                <a:latin typeface="Arial"/>
                <a:ea typeface="Arial"/>
                <a:cs typeface="Arial"/>
                <a:sym typeface="Arial"/>
              </a:rPr>
              <a:t>group animals into species.</a:t>
            </a:r>
            <a:endParaRPr sz="2000">
              <a:solidFill>
                <a:srgbClr val="000000"/>
              </a:solidFill>
              <a:latin typeface="Arial"/>
              <a:ea typeface="Arial"/>
              <a:cs typeface="Arial"/>
              <a:sym typeface="Arial"/>
            </a:endParaRPr>
          </a:p>
        </p:txBody>
      </p:sp>
      <p:sp>
        <p:nvSpPr>
          <p:cNvPr id="307" name="Google Shape;307;p53"/>
          <p:cNvSpPr txBox="1">
            <a:spLocks noGrp="1"/>
          </p:cNvSpPr>
          <p:nvPr>
            <p:ph type="body" idx="2"/>
          </p:nvPr>
        </p:nvSpPr>
        <p:spPr>
          <a:xfrm>
            <a:off x="4675125" y="206700"/>
            <a:ext cx="4206900" cy="4778700"/>
          </a:xfrm>
          <a:prstGeom prst="rect">
            <a:avLst/>
          </a:prstGeom>
        </p:spPr>
        <p:txBody>
          <a:bodyPr spcFirstLastPara="1" wrap="square" lIns="91425" tIns="91425" rIns="91425" bIns="91425" anchor="t" anchorCtr="0">
            <a:normAutofit fontScale="55000" lnSpcReduction="20000"/>
          </a:bodyPr>
          <a:lstStyle/>
          <a:p>
            <a:pPr marL="0" lvl="0" indent="0" algn="l" rtl="0">
              <a:spcBef>
                <a:spcPts val="0"/>
              </a:spcBef>
              <a:spcAft>
                <a:spcPts val="0"/>
              </a:spcAft>
              <a:buNone/>
            </a:pPr>
            <a:r>
              <a:rPr lang="en" sz="2588" b="1">
                <a:solidFill>
                  <a:srgbClr val="86A289"/>
                </a:solidFill>
              </a:rPr>
              <a:t>Looking at the next several slides, your group needs to put Heads Together to determine if all the animals in the photos are the same species.</a:t>
            </a:r>
            <a:endParaRPr sz="2588" b="1">
              <a:solidFill>
                <a:srgbClr val="86A289"/>
              </a:solidFill>
            </a:endParaRPr>
          </a:p>
          <a:p>
            <a:pPr marL="0" lvl="0" indent="0" algn="l" rtl="0">
              <a:spcBef>
                <a:spcPts val="1200"/>
              </a:spcBef>
              <a:spcAft>
                <a:spcPts val="0"/>
              </a:spcAft>
              <a:buNone/>
            </a:pPr>
            <a:endParaRPr sz="2588" b="1">
              <a:solidFill>
                <a:srgbClr val="86A289"/>
              </a:solidFill>
            </a:endParaRPr>
          </a:p>
          <a:p>
            <a:pPr marL="0" lvl="0" indent="0" algn="l" rtl="0">
              <a:spcBef>
                <a:spcPts val="1200"/>
              </a:spcBef>
              <a:spcAft>
                <a:spcPts val="0"/>
              </a:spcAft>
              <a:buNone/>
            </a:pPr>
            <a:r>
              <a:rPr lang="en" sz="2588" b="1">
                <a:solidFill>
                  <a:srgbClr val="86A289"/>
                </a:solidFill>
              </a:rPr>
              <a:t>You will reveal your conclusions with a</a:t>
            </a:r>
            <a:endParaRPr sz="2588" b="1">
              <a:solidFill>
                <a:srgbClr val="86A289"/>
              </a:solidFill>
            </a:endParaRPr>
          </a:p>
          <a:p>
            <a:pPr marL="0" lvl="0" indent="0" algn="l" rtl="0">
              <a:spcBef>
                <a:spcPts val="1200"/>
              </a:spcBef>
              <a:spcAft>
                <a:spcPts val="0"/>
              </a:spcAft>
              <a:buNone/>
            </a:pPr>
            <a:endParaRPr sz="2000">
              <a:latin typeface="Arial"/>
              <a:ea typeface="Arial"/>
              <a:cs typeface="Arial"/>
              <a:sym typeface="Arial"/>
            </a:endParaRPr>
          </a:p>
          <a:p>
            <a:pPr marL="0" lvl="0" indent="0" algn="l" rtl="0">
              <a:spcBef>
                <a:spcPts val="1200"/>
              </a:spcBef>
              <a:spcAft>
                <a:spcPts val="0"/>
              </a:spcAft>
              <a:buNone/>
            </a:pPr>
            <a:endParaRPr sz="2000">
              <a:latin typeface="Arial"/>
              <a:ea typeface="Arial"/>
              <a:cs typeface="Arial"/>
              <a:sym typeface="Arial"/>
            </a:endParaRPr>
          </a:p>
          <a:p>
            <a:pPr marL="0" lvl="0" indent="0" algn="l" rtl="0">
              <a:spcBef>
                <a:spcPts val="1200"/>
              </a:spcBef>
              <a:spcAft>
                <a:spcPts val="0"/>
              </a:spcAft>
              <a:buNone/>
            </a:pPr>
            <a:endParaRPr sz="2000">
              <a:latin typeface="Arial"/>
              <a:ea typeface="Arial"/>
              <a:cs typeface="Arial"/>
              <a:sym typeface="Arial"/>
            </a:endParaRPr>
          </a:p>
          <a:p>
            <a:pPr marL="0" lvl="0" indent="0" algn="l" rtl="0">
              <a:spcBef>
                <a:spcPts val="1200"/>
              </a:spcBef>
              <a:spcAft>
                <a:spcPts val="0"/>
              </a:spcAft>
              <a:buNone/>
            </a:pPr>
            <a:endParaRPr sz="2000">
              <a:latin typeface="Arial"/>
              <a:ea typeface="Arial"/>
              <a:cs typeface="Arial"/>
              <a:sym typeface="Arial"/>
            </a:endParaRPr>
          </a:p>
          <a:p>
            <a:pPr marL="0" lvl="0" indent="0" algn="l" rtl="0">
              <a:spcBef>
                <a:spcPts val="1200"/>
              </a:spcBef>
              <a:spcAft>
                <a:spcPts val="0"/>
              </a:spcAft>
              <a:buNone/>
            </a:pPr>
            <a:endParaRPr sz="2000">
              <a:latin typeface="Arial"/>
              <a:ea typeface="Arial"/>
              <a:cs typeface="Arial"/>
              <a:sym typeface="Arial"/>
            </a:endParaRPr>
          </a:p>
          <a:p>
            <a:pPr marL="0" lvl="0" indent="0" algn="l" rtl="0">
              <a:spcBef>
                <a:spcPts val="1200"/>
              </a:spcBef>
              <a:spcAft>
                <a:spcPts val="0"/>
              </a:spcAft>
              <a:buNone/>
            </a:pPr>
            <a:endParaRPr sz="2000">
              <a:latin typeface="Arial"/>
              <a:ea typeface="Arial"/>
              <a:cs typeface="Arial"/>
              <a:sym typeface="Arial"/>
            </a:endParaRPr>
          </a:p>
          <a:p>
            <a:pPr marL="0" lvl="0" indent="0" algn="l" rtl="0">
              <a:spcBef>
                <a:spcPts val="1200"/>
              </a:spcBef>
              <a:spcAft>
                <a:spcPts val="0"/>
              </a:spcAft>
              <a:buNone/>
            </a:pPr>
            <a:endParaRPr sz="2000">
              <a:latin typeface="Arial"/>
              <a:ea typeface="Arial"/>
              <a:cs typeface="Arial"/>
              <a:sym typeface="Arial"/>
            </a:endParaRPr>
          </a:p>
          <a:p>
            <a:pPr marL="0" lvl="0" indent="0" algn="l" rtl="0">
              <a:spcBef>
                <a:spcPts val="1200"/>
              </a:spcBef>
              <a:spcAft>
                <a:spcPts val="1200"/>
              </a:spcAft>
              <a:buNone/>
            </a:pPr>
            <a:r>
              <a:rPr lang="en" sz="2640" b="1">
                <a:solidFill>
                  <a:srgbClr val="86A289"/>
                </a:solidFill>
              </a:rPr>
              <a:t>Be ready to defend your thinking </a:t>
            </a:r>
            <a:endParaRPr sz="2640" b="1">
              <a:solidFill>
                <a:srgbClr val="86A289"/>
              </a:solidFill>
            </a:endParaRPr>
          </a:p>
        </p:txBody>
      </p:sp>
      <p:pic>
        <p:nvPicPr>
          <p:cNvPr id="308" name="Google Shape;308;p53"/>
          <p:cNvPicPr preferRelativeResize="0"/>
          <p:nvPr/>
        </p:nvPicPr>
        <p:blipFill>
          <a:blip r:embed="rId3">
            <a:alphaModFix/>
          </a:blip>
          <a:stretch>
            <a:fillRect/>
          </a:stretch>
        </p:blipFill>
        <p:spPr>
          <a:xfrm>
            <a:off x="503748" y="2571750"/>
            <a:ext cx="3153000" cy="2102000"/>
          </a:xfrm>
          <a:prstGeom prst="rect">
            <a:avLst/>
          </a:prstGeom>
          <a:noFill/>
          <a:ln>
            <a:noFill/>
          </a:ln>
        </p:spPr>
      </p:pic>
      <p:pic>
        <p:nvPicPr>
          <p:cNvPr id="309" name="Google Shape;309;p53"/>
          <p:cNvPicPr preferRelativeResize="0"/>
          <p:nvPr/>
        </p:nvPicPr>
        <p:blipFill>
          <a:blip r:embed="rId4">
            <a:alphaModFix/>
          </a:blip>
          <a:stretch>
            <a:fillRect/>
          </a:stretch>
        </p:blipFill>
        <p:spPr>
          <a:xfrm>
            <a:off x="5603525" y="1786071"/>
            <a:ext cx="2350076" cy="2216091"/>
          </a:xfrm>
          <a:prstGeom prst="rect">
            <a:avLst/>
          </a:prstGeom>
          <a:noFill/>
          <a:ln>
            <a:noFill/>
          </a:ln>
        </p:spPr>
      </p:pic>
      <p:sp>
        <p:nvSpPr>
          <p:cNvPr id="310" name="Google Shape;310;p53"/>
          <p:cNvSpPr/>
          <p:nvPr/>
        </p:nvSpPr>
        <p:spPr>
          <a:xfrm>
            <a:off x="8062500" y="4720300"/>
            <a:ext cx="314700" cy="228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orbel"/>
              <a:ea typeface="Corbel"/>
              <a:cs typeface="Corbel"/>
              <a:sym typeface="Corbe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8"/>
                                        </p:tgtEl>
                                        <p:attrNameLst>
                                          <p:attrName>style.visibility</p:attrName>
                                        </p:attrNameLst>
                                      </p:cBhvr>
                                      <p:to>
                                        <p:strVal val="visible"/>
                                      </p:to>
                                    </p:set>
                                    <p:animEffect transition="in" filter="fade">
                                      <p:cBhvr>
                                        <p:cTn id="7" dur="1000"/>
                                        <p:tgtEl>
                                          <p:spTgt spid="30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6">
                                            <p:txEl>
                                              <p:pRg st="0" end="0"/>
                                            </p:txEl>
                                          </p:spTgt>
                                        </p:tgtEl>
                                        <p:attrNameLst>
                                          <p:attrName>style.visibility</p:attrName>
                                        </p:attrNameLst>
                                      </p:cBhvr>
                                      <p:to>
                                        <p:strVal val="visible"/>
                                      </p:to>
                                    </p:set>
                                    <p:animEffect transition="in" filter="fade">
                                      <p:cBhvr>
                                        <p:cTn id="12" dur="1000"/>
                                        <p:tgtEl>
                                          <p:spTgt spid="30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6">
                                            <p:txEl>
                                              <p:pRg st="1" end="1"/>
                                            </p:txEl>
                                          </p:spTgt>
                                        </p:tgtEl>
                                        <p:attrNameLst>
                                          <p:attrName>style.visibility</p:attrName>
                                        </p:attrNameLst>
                                      </p:cBhvr>
                                      <p:to>
                                        <p:strVal val="visible"/>
                                      </p:to>
                                    </p:set>
                                    <p:animEffect transition="in" filter="fade">
                                      <p:cBhvr>
                                        <p:cTn id="17" dur="1000"/>
                                        <p:tgtEl>
                                          <p:spTgt spid="30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7"/>
                                        </p:tgtEl>
                                        <p:attrNameLst>
                                          <p:attrName>style.visibility</p:attrName>
                                        </p:attrNameLst>
                                      </p:cBhvr>
                                      <p:to>
                                        <p:strVal val="visible"/>
                                      </p:to>
                                    </p:set>
                                    <p:animEffect transition="in" filter="fade">
                                      <p:cBhvr>
                                        <p:cTn id="22" dur="1000"/>
                                        <p:tgtEl>
                                          <p:spTgt spid="30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9"/>
                                        </p:tgtEl>
                                        <p:attrNameLst>
                                          <p:attrName>style.visibility</p:attrName>
                                        </p:attrNameLst>
                                      </p:cBhvr>
                                      <p:to>
                                        <p:strVal val="visible"/>
                                      </p:to>
                                    </p:set>
                                    <p:animEffect transition="in" filter="fade">
                                      <p:cBhvr>
                                        <p:cTn id="27" dur="1000"/>
                                        <p:tgtEl>
                                          <p:spTgt spid="3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54"/>
          <p:cNvSpPr txBox="1">
            <a:spLocks noGrp="1"/>
          </p:cNvSpPr>
          <p:nvPr>
            <p:ph type="title" idx="4294967295"/>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rgbClr val="B16BAE"/>
                </a:solidFill>
              </a:rPr>
              <a:t>Are these all the same species? Why do you think so?</a:t>
            </a:r>
            <a:r>
              <a:rPr lang="en" b="1"/>
              <a:t> </a:t>
            </a:r>
            <a:endParaRPr b="1"/>
          </a:p>
        </p:txBody>
      </p:sp>
      <p:pic>
        <p:nvPicPr>
          <p:cNvPr id="316" name="Google Shape;316;p54"/>
          <p:cNvPicPr preferRelativeResize="0"/>
          <p:nvPr/>
        </p:nvPicPr>
        <p:blipFill>
          <a:blip r:embed="rId3">
            <a:alphaModFix/>
          </a:blip>
          <a:stretch>
            <a:fillRect/>
          </a:stretch>
        </p:blipFill>
        <p:spPr>
          <a:xfrm>
            <a:off x="7112799" y="1776275"/>
            <a:ext cx="1540350" cy="1217650"/>
          </a:xfrm>
          <a:prstGeom prst="rect">
            <a:avLst/>
          </a:prstGeom>
          <a:noFill/>
          <a:ln>
            <a:noFill/>
          </a:ln>
        </p:spPr>
      </p:pic>
      <p:pic>
        <p:nvPicPr>
          <p:cNvPr id="317" name="Google Shape;317;p54"/>
          <p:cNvPicPr preferRelativeResize="0"/>
          <p:nvPr/>
        </p:nvPicPr>
        <p:blipFill>
          <a:blip r:embed="rId4">
            <a:alphaModFix/>
          </a:blip>
          <a:stretch>
            <a:fillRect/>
          </a:stretch>
        </p:blipFill>
        <p:spPr>
          <a:xfrm>
            <a:off x="299404" y="1152472"/>
            <a:ext cx="2812143" cy="1905000"/>
          </a:xfrm>
          <a:prstGeom prst="rect">
            <a:avLst/>
          </a:prstGeom>
          <a:noFill/>
          <a:ln>
            <a:noFill/>
          </a:ln>
        </p:spPr>
      </p:pic>
      <p:pic>
        <p:nvPicPr>
          <p:cNvPr id="318" name="Google Shape;318;p54"/>
          <p:cNvPicPr preferRelativeResize="0"/>
          <p:nvPr/>
        </p:nvPicPr>
        <p:blipFill>
          <a:blip r:embed="rId5">
            <a:alphaModFix/>
          </a:blip>
          <a:stretch>
            <a:fillRect/>
          </a:stretch>
        </p:blipFill>
        <p:spPr>
          <a:xfrm>
            <a:off x="314635" y="3065121"/>
            <a:ext cx="2806291" cy="1905000"/>
          </a:xfrm>
          <a:prstGeom prst="rect">
            <a:avLst/>
          </a:prstGeom>
          <a:noFill/>
          <a:ln>
            <a:noFill/>
          </a:ln>
        </p:spPr>
      </p:pic>
      <p:pic>
        <p:nvPicPr>
          <p:cNvPr id="319" name="Google Shape;319;p54"/>
          <p:cNvPicPr preferRelativeResize="0"/>
          <p:nvPr/>
        </p:nvPicPr>
        <p:blipFill>
          <a:blip r:embed="rId6">
            <a:alphaModFix/>
          </a:blip>
          <a:stretch>
            <a:fillRect/>
          </a:stretch>
        </p:blipFill>
        <p:spPr>
          <a:xfrm>
            <a:off x="3462750" y="1386300"/>
            <a:ext cx="3298850" cy="2223850"/>
          </a:xfrm>
          <a:prstGeom prst="rect">
            <a:avLst/>
          </a:prstGeom>
          <a:noFill/>
          <a:ln>
            <a:noFill/>
          </a:ln>
        </p:spPr>
      </p:pic>
      <p:sp>
        <p:nvSpPr>
          <p:cNvPr id="320" name="Google Shape;320;p54"/>
          <p:cNvSpPr txBox="1"/>
          <p:nvPr/>
        </p:nvSpPr>
        <p:spPr>
          <a:xfrm>
            <a:off x="4482800" y="3783600"/>
            <a:ext cx="2278800" cy="95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b="1">
                <a:highlight>
                  <a:srgbClr val="FFFF00"/>
                </a:highlight>
              </a:rPr>
              <a:t>YES!   </a:t>
            </a:r>
            <a:endParaRPr sz="2500" b="1">
              <a:highlight>
                <a:srgbClr val="FFFF00"/>
              </a:highlight>
            </a:endParaRPr>
          </a:p>
          <a:p>
            <a:pPr marL="0" lvl="0" indent="0" algn="l" rtl="0">
              <a:spcBef>
                <a:spcPts val="0"/>
              </a:spcBef>
              <a:spcAft>
                <a:spcPts val="0"/>
              </a:spcAft>
              <a:buNone/>
            </a:pPr>
            <a:r>
              <a:rPr lang="en" sz="2500" b="1">
                <a:highlight>
                  <a:srgbClr val="B2D6B3"/>
                </a:highlight>
              </a:rPr>
              <a:t>Bobcat</a:t>
            </a:r>
            <a:endParaRPr sz="2500" b="1">
              <a:highlight>
                <a:srgbClr val="B2D6B3"/>
              </a:highlight>
            </a:endParaRPr>
          </a:p>
        </p:txBody>
      </p:sp>
      <p:sp>
        <p:nvSpPr>
          <p:cNvPr id="321" name="Google Shape;321;p54"/>
          <p:cNvSpPr/>
          <p:nvPr/>
        </p:nvSpPr>
        <p:spPr>
          <a:xfrm>
            <a:off x="8062500" y="4720300"/>
            <a:ext cx="314700" cy="228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orbel"/>
              <a:ea typeface="Corbel"/>
              <a:cs typeface="Corbel"/>
              <a:sym typeface="Corbe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0"/>
                                        </p:tgtEl>
                                        <p:attrNameLst>
                                          <p:attrName>style.visibility</p:attrName>
                                        </p:attrNameLst>
                                      </p:cBhvr>
                                      <p:to>
                                        <p:strVal val="visible"/>
                                      </p:to>
                                    </p:set>
                                    <p:animEffect transition="in" filter="fade">
                                      <p:cBhvr>
                                        <p:cTn id="7" dur="1000"/>
                                        <p:tgtEl>
                                          <p:spTgt spid="3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55"/>
          <p:cNvSpPr txBox="1">
            <a:spLocks noGrp="1"/>
          </p:cNvSpPr>
          <p:nvPr>
            <p:ph type="title" idx="4294967295"/>
          </p:nvPr>
        </p:nvSpPr>
        <p:spPr>
          <a:xfrm>
            <a:off x="373450" y="3198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rgbClr val="B16BAE"/>
                </a:solidFill>
              </a:rPr>
              <a:t>Are these all the same species? Why do you think so? </a:t>
            </a:r>
            <a:endParaRPr b="1">
              <a:solidFill>
                <a:srgbClr val="B16BAE"/>
              </a:solidFill>
            </a:endParaRPr>
          </a:p>
          <a:p>
            <a:pPr marL="0" lvl="0" indent="0" algn="l" rtl="0">
              <a:spcBef>
                <a:spcPts val="0"/>
              </a:spcBef>
              <a:spcAft>
                <a:spcPts val="0"/>
              </a:spcAft>
              <a:buNone/>
            </a:pPr>
            <a:endParaRPr>
              <a:solidFill>
                <a:schemeClr val="lt1"/>
              </a:solidFill>
            </a:endParaRPr>
          </a:p>
        </p:txBody>
      </p:sp>
      <p:pic>
        <p:nvPicPr>
          <p:cNvPr id="327" name="Google Shape;327;p55"/>
          <p:cNvPicPr preferRelativeResize="0"/>
          <p:nvPr/>
        </p:nvPicPr>
        <p:blipFill>
          <a:blip r:embed="rId3">
            <a:alphaModFix/>
          </a:blip>
          <a:stretch>
            <a:fillRect/>
          </a:stretch>
        </p:blipFill>
        <p:spPr>
          <a:xfrm>
            <a:off x="8013624" y="727075"/>
            <a:ext cx="724476" cy="572700"/>
          </a:xfrm>
          <a:prstGeom prst="rect">
            <a:avLst/>
          </a:prstGeom>
          <a:noFill/>
          <a:ln>
            <a:noFill/>
          </a:ln>
        </p:spPr>
      </p:pic>
      <p:sp>
        <p:nvSpPr>
          <p:cNvPr id="328" name="Google Shape;328;p55"/>
          <p:cNvSpPr txBox="1"/>
          <p:nvPr/>
        </p:nvSpPr>
        <p:spPr>
          <a:xfrm>
            <a:off x="4209675" y="764625"/>
            <a:ext cx="1441200" cy="985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b="1">
                <a:solidFill>
                  <a:schemeClr val="dk1"/>
                </a:solidFill>
                <a:highlight>
                  <a:srgbClr val="FFFF00"/>
                </a:highlight>
              </a:rPr>
              <a:t>NO!</a:t>
            </a:r>
            <a:r>
              <a:rPr lang="en" sz="2600" b="1">
                <a:solidFill>
                  <a:schemeClr val="dk1"/>
                </a:solidFill>
                <a:highlight>
                  <a:srgbClr val="FFFF00"/>
                </a:highlight>
              </a:rPr>
              <a:t>   </a:t>
            </a:r>
            <a:endParaRPr sz="2600" b="1">
              <a:solidFill>
                <a:schemeClr val="dk1"/>
              </a:solidFill>
              <a:highlight>
                <a:srgbClr val="FFFF00"/>
              </a:highlight>
            </a:endParaRPr>
          </a:p>
          <a:p>
            <a:pPr marL="0" lvl="0" indent="0" algn="l" rtl="0">
              <a:spcBef>
                <a:spcPts val="0"/>
              </a:spcBef>
              <a:spcAft>
                <a:spcPts val="0"/>
              </a:spcAft>
              <a:buNone/>
            </a:pPr>
            <a:endParaRPr sz="2600" b="1">
              <a:solidFill>
                <a:schemeClr val="dk1"/>
              </a:solidFill>
              <a:highlight>
                <a:srgbClr val="FFFF00"/>
              </a:highlight>
            </a:endParaRPr>
          </a:p>
        </p:txBody>
      </p:sp>
      <p:pic>
        <p:nvPicPr>
          <p:cNvPr id="329" name="Google Shape;329;p55"/>
          <p:cNvPicPr preferRelativeResize="0"/>
          <p:nvPr/>
        </p:nvPicPr>
        <p:blipFill>
          <a:blip r:embed="rId4">
            <a:alphaModFix/>
          </a:blip>
          <a:stretch>
            <a:fillRect/>
          </a:stretch>
        </p:blipFill>
        <p:spPr>
          <a:xfrm>
            <a:off x="4962540" y="1352225"/>
            <a:ext cx="3812074" cy="3016901"/>
          </a:xfrm>
          <a:prstGeom prst="rect">
            <a:avLst/>
          </a:prstGeom>
          <a:noFill/>
          <a:ln>
            <a:noFill/>
          </a:ln>
        </p:spPr>
      </p:pic>
      <p:sp>
        <p:nvSpPr>
          <p:cNvPr id="330" name="Google Shape;330;p55"/>
          <p:cNvSpPr txBox="1"/>
          <p:nvPr/>
        </p:nvSpPr>
        <p:spPr>
          <a:xfrm>
            <a:off x="5453700" y="4421575"/>
            <a:ext cx="36903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b="1">
                <a:highlight>
                  <a:srgbClr val="B2D6B3"/>
                </a:highlight>
              </a:rPr>
              <a:t>Cactus Bee</a:t>
            </a:r>
            <a:endParaRPr sz="2500" b="1">
              <a:highlight>
                <a:srgbClr val="B2D6B3"/>
              </a:highlight>
            </a:endParaRPr>
          </a:p>
        </p:txBody>
      </p:sp>
      <p:pic>
        <p:nvPicPr>
          <p:cNvPr id="331" name="Google Shape;331;p55"/>
          <p:cNvPicPr preferRelativeResize="0"/>
          <p:nvPr/>
        </p:nvPicPr>
        <p:blipFill>
          <a:blip r:embed="rId5">
            <a:alphaModFix/>
          </a:blip>
          <a:stretch>
            <a:fillRect/>
          </a:stretch>
        </p:blipFill>
        <p:spPr>
          <a:xfrm>
            <a:off x="311700" y="1080000"/>
            <a:ext cx="3812074" cy="3286775"/>
          </a:xfrm>
          <a:prstGeom prst="rect">
            <a:avLst/>
          </a:prstGeom>
          <a:noFill/>
          <a:ln>
            <a:noFill/>
          </a:ln>
        </p:spPr>
      </p:pic>
      <p:sp>
        <p:nvSpPr>
          <p:cNvPr id="332" name="Google Shape;332;p55"/>
          <p:cNvSpPr txBox="1"/>
          <p:nvPr/>
        </p:nvSpPr>
        <p:spPr>
          <a:xfrm>
            <a:off x="311700" y="4363900"/>
            <a:ext cx="36903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b="1">
                <a:highlight>
                  <a:srgbClr val="B2D6B3"/>
                </a:highlight>
              </a:rPr>
              <a:t>Longhorn Bee</a:t>
            </a:r>
            <a:endParaRPr sz="2500" b="1">
              <a:highlight>
                <a:srgbClr val="B2D6B3"/>
              </a:highlight>
            </a:endParaRPr>
          </a:p>
        </p:txBody>
      </p:sp>
      <p:sp>
        <p:nvSpPr>
          <p:cNvPr id="333" name="Google Shape;333;p55"/>
          <p:cNvSpPr/>
          <p:nvPr/>
        </p:nvSpPr>
        <p:spPr>
          <a:xfrm>
            <a:off x="8062500" y="4720300"/>
            <a:ext cx="314700" cy="228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orbel"/>
              <a:ea typeface="Corbel"/>
              <a:cs typeface="Corbel"/>
              <a:sym typeface="Corbe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8"/>
                                        </p:tgtEl>
                                        <p:attrNameLst>
                                          <p:attrName>style.visibility</p:attrName>
                                        </p:attrNameLst>
                                      </p:cBhvr>
                                      <p:to>
                                        <p:strVal val="visible"/>
                                      </p:to>
                                    </p:set>
                                    <p:animEffect transition="in" filter="fade">
                                      <p:cBhvr>
                                        <p:cTn id="7" dur="1000"/>
                                        <p:tgtEl>
                                          <p:spTgt spid="3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0"/>
                                        </p:tgtEl>
                                        <p:attrNameLst>
                                          <p:attrName>style.visibility</p:attrName>
                                        </p:attrNameLst>
                                      </p:cBhvr>
                                      <p:to>
                                        <p:strVal val="visible"/>
                                      </p:to>
                                    </p:set>
                                    <p:animEffect transition="in" filter="fade">
                                      <p:cBhvr>
                                        <p:cTn id="12" dur="1000"/>
                                        <p:tgtEl>
                                          <p:spTgt spid="3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2"/>
                                        </p:tgtEl>
                                        <p:attrNameLst>
                                          <p:attrName>style.visibility</p:attrName>
                                        </p:attrNameLst>
                                      </p:cBhvr>
                                      <p:to>
                                        <p:strVal val="visible"/>
                                      </p:to>
                                    </p:set>
                                    <p:animEffect transition="in" filter="fade">
                                      <p:cBhvr>
                                        <p:cTn id="17" dur="1000"/>
                                        <p:tgtEl>
                                          <p:spTgt spid="3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56"/>
          <p:cNvSpPr txBox="1">
            <a:spLocks noGrp="1"/>
          </p:cNvSpPr>
          <p:nvPr>
            <p:ph type="title" idx="4294967295"/>
          </p:nvPr>
        </p:nvSpPr>
        <p:spPr>
          <a:xfrm>
            <a:off x="166925" y="4109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rgbClr val="B16BAE"/>
                </a:solidFill>
              </a:rPr>
              <a:t>Are these all the same species? Why do you think so? </a:t>
            </a:r>
            <a:endParaRPr b="1">
              <a:solidFill>
                <a:srgbClr val="B16BAE"/>
              </a:solidFill>
            </a:endParaRPr>
          </a:p>
        </p:txBody>
      </p:sp>
      <p:pic>
        <p:nvPicPr>
          <p:cNvPr id="339" name="Google Shape;339;p56"/>
          <p:cNvPicPr preferRelativeResize="0"/>
          <p:nvPr/>
        </p:nvPicPr>
        <p:blipFill>
          <a:blip r:embed="rId3">
            <a:alphaModFix/>
          </a:blip>
          <a:stretch>
            <a:fillRect/>
          </a:stretch>
        </p:blipFill>
        <p:spPr>
          <a:xfrm>
            <a:off x="7734674" y="1152475"/>
            <a:ext cx="1242375" cy="982100"/>
          </a:xfrm>
          <a:prstGeom prst="rect">
            <a:avLst/>
          </a:prstGeom>
          <a:noFill/>
          <a:ln>
            <a:noFill/>
          </a:ln>
        </p:spPr>
      </p:pic>
      <p:pic>
        <p:nvPicPr>
          <p:cNvPr id="340" name="Google Shape;340;p56"/>
          <p:cNvPicPr preferRelativeResize="0"/>
          <p:nvPr/>
        </p:nvPicPr>
        <p:blipFill>
          <a:blip r:embed="rId4">
            <a:alphaModFix/>
          </a:blip>
          <a:stretch>
            <a:fillRect/>
          </a:stretch>
        </p:blipFill>
        <p:spPr>
          <a:xfrm>
            <a:off x="311700" y="1083350"/>
            <a:ext cx="2607200" cy="1731700"/>
          </a:xfrm>
          <a:prstGeom prst="rect">
            <a:avLst/>
          </a:prstGeom>
          <a:noFill/>
          <a:ln>
            <a:noFill/>
          </a:ln>
        </p:spPr>
      </p:pic>
      <p:pic>
        <p:nvPicPr>
          <p:cNvPr id="341" name="Google Shape;341;p56"/>
          <p:cNvPicPr preferRelativeResize="0"/>
          <p:nvPr/>
        </p:nvPicPr>
        <p:blipFill>
          <a:blip r:embed="rId5">
            <a:alphaModFix/>
          </a:blip>
          <a:stretch>
            <a:fillRect/>
          </a:stretch>
        </p:blipFill>
        <p:spPr>
          <a:xfrm>
            <a:off x="3135350" y="1450450"/>
            <a:ext cx="3157200" cy="2099550"/>
          </a:xfrm>
          <a:prstGeom prst="rect">
            <a:avLst/>
          </a:prstGeom>
          <a:noFill/>
          <a:ln>
            <a:noFill/>
          </a:ln>
        </p:spPr>
      </p:pic>
      <p:pic>
        <p:nvPicPr>
          <p:cNvPr id="342" name="Google Shape;342;p56"/>
          <p:cNvPicPr preferRelativeResize="0"/>
          <p:nvPr/>
        </p:nvPicPr>
        <p:blipFill>
          <a:blip r:embed="rId6">
            <a:alphaModFix/>
          </a:blip>
          <a:stretch>
            <a:fillRect/>
          </a:stretch>
        </p:blipFill>
        <p:spPr>
          <a:xfrm>
            <a:off x="427569" y="2973894"/>
            <a:ext cx="2002400" cy="1594975"/>
          </a:xfrm>
          <a:prstGeom prst="rect">
            <a:avLst/>
          </a:prstGeom>
          <a:noFill/>
          <a:ln>
            <a:noFill/>
          </a:ln>
        </p:spPr>
      </p:pic>
      <p:sp>
        <p:nvSpPr>
          <p:cNvPr id="343" name="Google Shape;343;p56"/>
          <p:cNvSpPr txBox="1"/>
          <p:nvPr/>
        </p:nvSpPr>
        <p:spPr>
          <a:xfrm>
            <a:off x="3292550" y="3796100"/>
            <a:ext cx="4200600" cy="95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b="1">
                <a:solidFill>
                  <a:schemeClr val="dk1"/>
                </a:solidFill>
                <a:highlight>
                  <a:srgbClr val="FFFF00"/>
                </a:highlight>
              </a:rPr>
              <a:t>YES!   </a:t>
            </a:r>
            <a:endParaRPr sz="2500" b="1">
              <a:solidFill>
                <a:schemeClr val="dk1"/>
              </a:solidFill>
              <a:highlight>
                <a:srgbClr val="FFFF00"/>
              </a:highlight>
            </a:endParaRPr>
          </a:p>
          <a:p>
            <a:pPr marL="0" lvl="0" indent="0" algn="l" rtl="0">
              <a:spcBef>
                <a:spcPts val="0"/>
              </a:spcBef>
              <a:spcAft>
                <a:spcPts val="0"/>
              </a:spcAft>
              <a:buNone/>
            </a:pPr>
            <a:r>
              <a:rPr lang="en" sz="2500" b="1">
                <a:solidFill>
                  <a:schemeClr val="dk1"/>
                </a:solidFill>
                <a:highlight>
                  <a:srgbClr val="B2D6B3"/>
                </a:highlight>
              </a:rPr>
              <a:t>Black-tailed prairie dog</a:t>
            </a:r>
            <a:endParaRPr sz="2500" b="1">
              <a:solidFill>
                <a:schemeClr val="dk1"/>
              </a:solidFill>
              <a:highlight>
                <a:srgbClr val="B2D6B3"/>
              </a:highlight>
            </a:endParaRPr>
          </a:p>
        </p:txBody>
      </p:sp>
      <p:sp>
        <p:nvSpPr>
          <p:cNvPr id="344" name="Google Shape;344;p56"/>
          <p:cNvSpPr/>
          <p:nvPr/>
        </p:nvSpPr>
        <p:spPr>
          <a:xfrm>
            <a:off x="8062500" y="4720300"/>
            <a:ext cx="314700" cy="228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orbel"/>
              <a:ea typeface="Corbel"/>
              <a:cs typeface="Corbel"/>
              <a:sym typeface="Corbe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3"/>
                                        </p:tgtEl>
                                        <p:attrNameLst>
                                          <p:attrName>style.visibility</p:attrName>
                                        </p:attrNameLst>
                                      </p:cBhvr>
                                      <p:to>
                                        <p:strVal val="visible"/>
                                      </p:to>
                                    </p:set>
                                    <p:animEffect transition="in" filter="fade">
                                      <p:cBhvr>
                                        <p:cTn id="7" dur="1000"/>
                                        <p:tgtEl>
                                          <p:spTgt spid="3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57"/>
          <p:cNvSpPr txBox="1">
            <a:spLocks noGrp="1"/>
          </p:cNvSpPr>
          <p:nvPr>
            <p:ph type="title" idx="4294967295"/>
          </p:nvPr>
        </p:nvSpPr>
        <p:spPr>
          <a:xfrm>
            <a:off x="246950" y="1438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rgbClr val="B16BAE"/>
                </a:solidFill>
              </a:rPr>
              <a:t>Are these all the same species? Why do you think so? </a:t>
            </a:r>
            <a:endParaRPr b="1">
              <a:solidFill>
                <a:srgbClr val="B16BAE"/>
              </a:solidFill>
            </a:endParaRPr>
          </a:p>
        </p:txBody>
      </p:sp>
      <p:pic>
        <p:nvPicPr>
          <p:cNvPr id="350" name="Google Shape;350;p57"/>
          <p:cNvPicPr preferRelativeResize="0"/>
          <p:nvPr/>
        </p:nvPicPr>
        <p:blipFill>
          <a:blip r:embed="rId3">
            <a:alphaModFix/>
          </a:blip>
          <a:stretch>
            <a:fillRect/>
          </a:stretch>
        </p:blipFill>
        <p:spPr>
          <a:xfrm>
            <a:off x="7866836" y="195700"/>
            <a:ext cx="1242375" cy="982100"/>
          </a:xfrm>
          <a:prstGeom prst="rect">
            <a:avLst/>
          </a:prstGeom>
          <a:noFill/>
          <a:ln>
            <a:noFill/>
          </a:ln>
        </p:spPr>
      </p:pic>
      <p:sp>
        <p:nvSpPr>
          <p:cNvPr id="351" name="Google Shape;351;p57"/>
          <p:cNvSpPr txBox="1"/>
          <p:nvPr/>
        </p:nvSpPr>
        <p:spPr>
          <a:xfrm>
            <a:off x="4262600" y="3876625"/>
            <a:ext cx="3962700" cy="95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b="1">
                <a:solidFill>
                  <a:schemeClr val="dk1"/>
                </a:solidFill>
                <a:highlight>
                  <a:srgbClr val="FFFF00"/>
                </a:highlight>
              </a:rPr>
              <a:t>NO!   </a:t>
            </a:r>
            <a:endParaRPr sz="2500" b="1">
              <a:solidFill>
                <a:schemeClr val="dk1"/>
              </a:solidFill>
              <a:highlight>
                <a:srgbClr val="FFFF00"/>
              </a:highlight>
            </a:endParaRPr>
          </a:p>
          <a:p>
            <a:pPr marL="0" lvl="0" indent="0" algn="l" rtl="0">
              <a:spcBef>
                <a:spcPts val="0"/>
              </a:spcBef>
              <a:spcAft>
                <a:spcPts val="0"/>
              </a:spcAft>
              <a:buNone/>
            </a:pPr>
            <a:r>
              <a:rPr lang="en" sz="2500" b="1">
                <a:solidFill>
                  <a:schemeClr val="dk1"/>
                </a:solidFill>
                <a:highlight>
                  <a:srgbClr val="B2D6B3"/>
                </a:highlight>
              </a:rPr>
              <a:t>Wolf, fox, and coyote</a:t>
            </a:r>
            <a:endParaRPr sz="2500" b="1">
              <a:solidFill>
                <a:schemeClr val="dk1"/>
              </a:solidFill>
              <a:highlight>
                <a:srgbClr val="B2D6B3"/>
              </a:highlight>
            </a:endParaRPr>
          </a:p>
        </p:txBody>
      </p:sp>
      <p:pic>
        <p:nvPicPr>
          <p:cNvPr id="352" name="Google Shape;352;p57"/>
          <p:cNvPicPr preferRelativeResize="0"/>
          <p:nvPr/>
        </p:nvPicPr>
        <p:blipFill>
          <a:blip r:embed="rId4">
            <a:alphaModFix/>
          </a:blip>
          <a:stretch>
            <a:fillRect/>
          </a:stretch>
        </p:blipFill>
        <p:spPr>
          <a:xfrm>
            <a:off x="5196925" y="1263349"/>
            <a:ext cx="3570625" cy="2527725"/>
          </a:xfrm>
          <a:prstGeom prst="rect">
            <a:avLst/>
          </a:prstGeom>
          <a:noFill/>
          <a:ln>
            <a:noFill/>
          </a:ln>
        </p:spPr>
      </p:pic>
      <p:pic>
        <p:nvPicPr>
          <p:cNvPr id="353" name="Google Shape;353;p57"/>
          <p:cNvPicPr preferRelativeResize="0"/>
          <p:nvPr/>
        </p:nvPicPr>
        <p:blipFill>
          <a:blip r:embed="rId5">
            <a:alphaModFix/>
          </a:blip>
          <a:stretch>
            <a:fillRect/>
          </a:stretch>
        </p:blipFill>
        <p:spPr>
          <a:xfrm>
            <a:off x="311700" y="1152475"/>
            <a:ext cx="2465750" cy="1672100"/>
          </a:xfrm>
          <a:prstGeom prst="rect">
            <a:avLst/>
          </a:prstGeom>
          <a:noFill/>
          <a:ln>
            <a:noFill/>
          </a:ln>
        </p:spPr>
      </p:pic>
      <p:pic>
        <p:nvPicPr>
          <p:cNvPr id="354" name="Google Shape;354;p57"/>
          <p:cNvPicPr preferRelativeResize="0"/>
          <p:nvPr/>
        </p:nvPicPr>
        <p:blipFill>
          <a:blip r:embed="rId6">
            <a:alphaModFix/>
          </a:blip>
          <a:stretch>
            <a:fillRect/>
          </a:stretch>
        </p:blipFill>
        <p:spPr>
          <a:xfrm>
            <a:off x="3136876" y="775499"/>
            <a:ext cx="1862375" cy="2673501"/>
          </a:xfrm>
          <a:prstGeom prst="rect">
            <a:avLst/>
          </a:prstGeom>
          <a:noFill/>
          <a:ln>
            <a:noFill/>
          </a:ln>
        </p:spPr>
      </p:pic>
      <p:sp>
        <p:nvSpPr>
          <p:cNvPr id="355" name="Google Shape;355;p57"/>
          <p:cNvSpPr/>
          <p:nvPr/>
        </p:nvSpPr>
        <p:spPr>
          <a:xfrm>
            <a:off x="8062500" y="4720300"/>
            <a:ext cx="314700" cy="228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orbel"/>
              <a:ea typeface="Corbel"/>
              <a:cs typeface="Corbel"/>
              <a:sym typeface="Corbe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1"/>
                                        </p:tgtEl>
                                        <p:attrNameLst>
                                          <p:attrName>style.visibility</p:attrName>
                                        </p:attrNameLst>
                                      </p:cBhvr>
                                      <p:to>
                                        <p:strVal val="visible"/>
                                      </p:to>
                                    </p:set>
                                    <p:animEffect transition="in" filter="fade">
                                      <p:cBhvr>
                                        <p:cTn id="7" dur="1000"/>
                                        <p:tgtEl>
                                          <p:spTgt spid="3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5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en" b="1">
                <a:solidFill>
                  <a:srgbClr val="B16BAE"/>
                </a:solidFill>
              </a:rPr>
              <a:t>Are these all the same species? Why do you think so? </a:t>
            </a:r>
            <a:endParaRPr b="1">
              <a:solidFill>
                <a:srgbClr val="B16BAE"/>
              </a:solidFill>
            </a:endParaRPr>
          </a:p>
        </p:txBody>
      </p:sp>
      <p:sp>
        <p:nvSpPr>
          <p:cNvPr id="361" name="Google Shape;361;p58"/>
          <p:cNvSpPr txBox="1">
            <a:spLocks noGrp="1"/>
          </p:cNvSpPr>
          <p:nvPr>
            <p:ph type="body" idx="1"/>
          </p:nvPr>
        </p:nvSpPr>
        <p:spPr>
          <a:xfrm>
            <a:off x="311700" y="1293875"/>
            <a:ext cx="8520600" cy="34164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Clr>
                <a:schemeClr val="dk1"/>
              </a:buClr>
              <a:buSzPts val="1100"/>
              <a:buFont typeface="Arial"/>
              <a:buNone/>
            </a:pPr>
            <a:r>
              <a:rPr lang="en" sz="2500" b="1">
                <a:solidFill>
                  <a:schemeClr val="dk1"/>
                </a:solidFill>
                <a:highlight>
                  <a:srgbClr val="FFFF00"/>
                </a:highlight>
                <a:latin typeface="Arial"/>
                <a:ea typeface="Arial"/>
                <a:cs typeface="Arial"/>
                <a:sym typeface="Arial"/>
              </a:rPr>
              <a:t>No!   </a:t>
            </a:r>
            <a:endParaRPr sz="2500" b="1">
              <a:solidFill>
                <a:schemeClr val="dk1"/>
              </a:solidFill>
              <a:highlight>
                <a:srgbClr val="FFFF00"/>
              </a:highlight>
              <a:latin typeface="Arial"/>
              <a:ea typeface="Arial"/>
              <a:cs typeface="Arial"/>
              <a:sym typeface="Arial"/>
            </a:endParaRPr>
          </a:p>
          <a:p>
            <a:pPr marL="0" lvl="0" indent="0" algn="l" rtl="0">
              <a:lnSpc>
                <a:spcPct val="100000"/>
              </a:lnSpc>
              <a:spcBef>
                <a:spcPts val="0"/>
              </a:spcBef>
              <a:spcAft>
                <a:spcPts val="0"/>
              </a:spcAft>
              <a:buNone/>
            </a:pPr>
            <a:r>
              <a:rPr lang="en" sz="2500" b="1">
                <a:solidFill>
                  <a:schemeClr val="dk1"/>
                </a:solidFill>
                <a:highlight>
                  <a:srgbClr val="B2D6B3"/>
                </a:highlight>
                <a:latin typeface="Arial"/>
                <a:ea typeface="Arial"/>
                <a:cs typeface="Arial"/>
                <a:sym typeface="Arial"/>
              </a:rPr>
              <a:t>Western Meadowlark</a:t>
            </a:r>
            <a:endParaRPr sz="2500" b="1">
              <a:solidFill>
                <a:schemeClr val="dk1"/>
              </a:solidFill>
              <a:highlight>
                <a:srgbClr val="B2D6B3"/>
              </a:highlight>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 sz="2500" b="1">
                <a:solidFill>
                  <a:schemeClr val="dk1"/>
                </a:solidFill>
                <a:highlight>
                  <a:srgbClr val="B2D6B3"/>
                </a:highlight>
                <a:latin typeface="Arial"/>
                <a:ea typeface="Arial"/>
                <a:cs typeface="Arial"/>
                <a:sym typeface="Arial"/>
              </a:rPr>
              <a:t>Eastern Meadowlark</a:t>
            </a:r>
            <a:endParaRPr sz="2500" b="1">
              <a:solidFill>
                <a:schemeClr val="dk1"/>
              </a:solidFill>
              <a:highlight>
                <a:srgbClr val="B2D6B3"/>
              </a:highlight>
              <a:latin typeface="Arial"/>
              <a:ea typeface="Arial"/>
              <a:cs typeface="Arial"/>
              <a:sym typeface="Arial"/>
            </a:endParaRPr>
          </a:p>
          <a:p>
            <a:pPr marL="0" lvl="0" indent="0" algn="l" rtl="0">
              <a:spcBef>
                <a:spcPts val="0"/>
              </a:spcBef>
              <a:spcAft>
                <a:spcPts val="1200"/>
              </a:spcAft>
              <a:buNone/>
            </a:pPr>
            <a:endParaRPr/>
          </a:p>
        </p:txBody>
      </p:sp>
      <p:pic>
        <p:nvPicPr>
          <p:cNvPr id="362" name="Google Shape;362;p58"/>
          <p:cNvPicPr preferRelativeResize="0"/>
          <p:nvPr/>
        </p:nvPicPr>
        <p:blipFill>
          <a:blip r:embed="rId3">
            <a:alphaModFix/>
          </a:blip>
          <a:stretch>
            <a:fillRect/>
          </a:stretch>
        </p:blipFill>
        <p:spPr>
          <a:xfrm>
            <a:off x="3914924" y="2437350"/>
            <a:ext cx="4843450" cy="2537700"/>
          </a:xfrm>
          <a:prstGeom prst="rect">
            <a:avLst/>
          </a:prstGeom>
          <a:noFill/>
          <a:ln>
            <a:noFill/>
          </a:ln>
        </p:spPr>
      </p:pic>
      <p:pic>
        <p:nvPicPr>
          <p:cNvPr id="363" name="Google Shape;363;p58"/>
          <p:cNvPicPr preferRelativeResize="0"/>
          <p:nvPr/>
        </p:nvPicPr>
        <p:blipFill>
          <a:blip r:embed="rId4">
            <a:alphaModFix/>
          </a:blip>
          <a:stretch>
            <a:fillRect/>
          </a:stretch>
        </p:blipFill>
        <p:spPr>
          <a:xfrm>
            <a:off x="7682874" y="1017725"/>
            <a:ext cx="1242375" cy="982100"/>
          </a:xfrm>
          <a:prstGeom prst="rect">
            <a:avLst/>
          </a:prstGeom>
          <a:noFill/>
          <a:ln>
            <a:noFill/>
          </a:ln>
        </p:spPr>
      </p:pic>
      <p:pic>
        <p:nvPicPr>
          <p:cNvPr id="364" name="Google Shape;364;p58"/>
          <p:cNvPicPr preferRelativeResize="0"/>
          <p:nvPr/>
        </p:nvPicPr>
        <p:blipFill>
          <a:blip r:embed="rId5">
            <a:alphaModFix/>
          </a:blip>
          <a:stretch>
            <a:fillRect/>
          </a:stretch>
        </p:blipFill>
        <p:spPr>
          <a:xfrm>
            <a:off x="236250" y="3907950"/>
            <a:ext cx="2821575" cy="528000"/>
          </a:xfrm>
          <a:prstGeom prst="rect">
            <a:avLst/>
          </a:prstGeom>
          <a:noFill/>
          <a:ln>
            <a:noFill/>
          </a:ln>
        </p:spPr>
      </p:pic>
      <p:sp>
        <p:nvSpPr>
          <p:cNvPr id="365" name="Google Shape;365;p58"/>
          <p:cNvSpPr/>
          <p:nvPr/>
        </p:nvSpPr>
        <p:spPr>
          <a:xfrm>
            <a:off x="8062500" y="4720300"/>
            <a:ext cx="314700" cy="228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orbel"/>
              <a:ea typeface="Corbel"/>
              <a:cs typeface="Corbel"/>
              <a:sym typeface="Corbe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1"/>
                                        </p:tgtEl>
                                        <p:attrNameLst>
                                          <p:attrName>style.visibility</p:attrName>
                                        </p:attrNameLst>
                                      </p:cBhvr>
                                      <p:to>
                                        <p:strVal val="visible"/>
                                      </p:to>
                                    </p:set>
                                    <p:animEffect transition="in" filter="fade">
                                      <p:cBhvr>
                                        <p:cTn id="7" dur="1000"/>
                                        <p:tgtEl>
                                          <p:spTgt spid="3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41"/>
          <p:cNvSpPr txBox="1">
            <a:spLocks noGrp="1"/>
          </p:cNvSpPr>
          <p:nvPr>
            <p:ph type="sldNum" idx="12"/>
          </p:nvPr>
        </p:nvSpPr>
        <p:spPr>
          <a:xfrm>
            <a:off x="6997149" y="4667871"/>
            <a:ext cx="12795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SzPts val="700"/>
              <a:buFont typeface="Arial"/>
              <a:buNone/>
            </a:pPr>
            <a:fld id="{00000000-1234-1234-1234-123412341234}" type="slidenum">
              <a:rPr lang="en"/>
              <a:t>2</a:t>
            </a:fld>
            <a:endParaRPr/>
          </a:p>
        </p:txBody>
      </p:sp>
      <p:sp>
        <p:nvSpPr>
          <p:cNvPr id="205" name="Google Shape;205;p41"/>
          <p:cNvSpPr txBox="1"/>
          <p:nvPr/>
        </p:nvSpPr>
        <p:spPr>
          <a:xfrm>
            <a:off x="3588281" y="929644"/>
            <a:ext cx="4231500" cy="3078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endParaRPr sz="1100">
              <a:latin typeface="Corbel"/>
              <a:ea typeface="Corbel"/>
              <a:cs typeface="Corbel"/>
              <a:sym typeface="Corbel"/>
            </a:endParaRPr>
          </a:p>
        </p:txBody>
      </p:sp>
      <p:sp>
        <p:nvSpPr>
          <p:cNvPr id="206" name="Google Shape;206;p41"/>
          <p:cNvSpPr txBox="1"/>
          <p:nvPr/>
        </p:nvSpPr>
        <p:spPr>
          <a:xfrm>
            <a:off x="1133269" y="791249"/>
            <a:ext cx="6503630" cy="3231624"/>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6600" dirty="0">
                <a:solidFill>
                  <a:schemeClr val="dk1"/>
                </a:solidFill>
              </a:rPr>
              <a:t>Lesson Prep:  2 weeks </a:t>
            </a:r>
            <a:r>
              <a:rPr lang="en" sz="6600" dirty="0">
                <a:solidFill>
                  <a:schemeClr val="dk1"/>
                </a:solidFill>
                <a:highlight>
                  <a:srgbClr val="B16BAE"/>
                </a:highlight>
              </a:rPr>
              <a:t>prior </a:t>
            </a:r>
            <a:r>
              <a:rPr lang="en" sz="6600" dirty="0">
                <a:solidFill>
                  <a:schemeClr val="dk1"/>
                </a:solidFill>
              </a:rPr>
              <a:t>to Engage Day 1</a:t>
            </a:r>
            <a:endParaRPr sz="6600" dirty="0">
              <a:solidFill>
                <a:schemeClr val="dk1"/>
              </a:solidFill>
            </a:endParaRPr>
          </a:p>
        </p:txBody>
      </p:sp>
      <p:sp>
        <p:nvSpPr>
          <p:cNvPr id="207" name="Google Shape;207;p41"/>
          <p:cNvSpPr/>
          <p:nvPr/>
        </p:nvSpPr>
        <p:spPr>
          <a:xfrm>
            <a:off x="8062500" y="4720300"/>
            <a:ext cx="314700" cy="228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orbel"/>
              <a:ea typeface="Corbel"/>
              <a:cs typeface="Corbel"/>
              <a:sym typeface="Corbe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5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en" b="1" dirty="0">
                <a:solidFill>
                  <a:srgbClr val="B16BAE"/>
                </a:solidFill>
              </a:rPr>
              <a:t>Are these all the same species? Why do you think so? </a:t>
            </a:r>
            <a:endParaRPr b="1" dirty="0">
              <a:solidFill>
                <a:srgbClr val="B16BAE"/>
              </a:solidFill>
            </a:endParaRPr>
          </a:p>
        </p:txBody>
      </p:sp>
      <p:sp>
        <p:nvSpPr>
          <p:cNvPr id="371" name="Google Shape;371;p59"/>
          <p:cNvSpPr txBox="1">
            <a:spLocks noGrp="1"/>
          </p:cNvSpPr>
          <p:nvPr>
            <p:ph type="body" idx="1"/>
          </p:nvPr>
        </p:nvSpPr>
        <p:spPr>
          <a:xfrm>
            <a:off x="311700" y="1118400"/>
            <a:ext cx="8520600" cy="34164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Clr>
                <a:schemeClr val="dk1"/>
              </a:buClr>
              <a:buSzPts val="1100"/>
              <a:buFont typeface="Arial"/>
              <a:buNone/>
            </a:pPr>
            <a:r>
              <a:rPr lang="en" sz="2500" b="1">
                <a:solidFill>
                  <a:schemeClr val="dk1"/>
                </a:solidFill>
                <a:highlight>
                  <a:srgbClr val="FFFF00"/>
                </a:highlight>
                <a:latin typeface="Arial"/>
                <a:ea typeface="Arial"/>
                <a:cs typeface="Arial"/>
                <a:sym typeface="Arial"/>
              </a:rPr>
              <a:t>Yes!   </a:t>
            </a:r>
            <a:endParaRPr sz="2500" b="1">
              <a:solidFill>
                <a:schemeClr val="dk1"/>
              </a:solidFill>
              <a:highlight>
                <a:srgbClr val="FFFF00"/>
              </a:highlight>
              <a:latin typeface="Arial"/>
              <a:ea typeface="Arial"/>
              <a:cs typeface="Arial"/>
              <a:sym typeface="Arial"/>
            </a:endParaRPr>
          </a:p>
          <a:p>
            <a:pPr marL="0" lvl="0" indent="0" algn="l" rtl="0">
              <a:lnSpc>
                <a:spcPct val="100000"/>
              </a:lnSpc>
              <a:spcBef>
                <a:spcPts val="0"/>
              </a:spcBef>
              <a:spcAft>
                <a:spcPts val="0"/>
              </a:spcAft>
              <a:buNone/>
            </a:pPr>
            <a:r>
              <a:rPr lang="en" sz="2500" b="1">
                <a:solidFill>
                  <a:schemeClr val="dk1"/>
                </a:solidFill>
                <a:highlight>
                  <a:srgbClr val="B2D6B3"/>
                </a:highlight>
                <a:latin typeface="Arial"/>
                <a:ea typeface="Arial"/>
                <a:cs typeface="Arial"/>
                <a:sym typeface="Arial"/>
              </a:rPr>
              <a:t>Female Carpenter bee</a:t>
            </a:r>
            <a:endParaRPr sz="2500" b="1">
              <a:solidFill>
                <a:schemeClr val="dk1"/>
              </a:solidFill>
              <a:highlight>
                <a:srgbClr val="B2D6B3"/>
              </a:highlight>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 sz="2500" b="1">
                <a:solidFill>
                  <a:schemeClr val="dk1"/>
                </a:solidFill>
                <a:highlight>
                  <a:srgbClr val="B2D6B3"/>
                </a:highlight>
                <a:latin typeface="Arial"/>
                <a:ea typeface="Arial"/>
                <a:cs typeface="Arial"/>
                <a:sym typeface="Arial"/>
              </a:rPr>
              <a:t>Male Carpenter bee</a:t>
            </a:r>
            <a:endParaRPr sz="2500" b="1">
              <a:solidFill>
                <a:schemeClr val="dk1"/>
              </a:solidFill>
              <a:highlight>
                <a:srgbClr val="B2D6B3"/>
              </a:highlight>
              <a:latin typeface="Arial"/>
              <a:ea typeface="Arial"/>
              <a:cs typeface="Arial"/>
              <a:sym typeface="Arial"/>
            </a:endParaRPr>
          </a:p>
          <a:p>
            <a:pPr marL="0" lvl="0" indent="0" algn="l" rtl="0">
              <a:spcBef>
                <a:spcPts val="0"/>
              </a:spcBef>
              <a:spcAft>
                <a:spcPts val="1200"/>
              </a:spcAft>
              <a:buNone/>
            </a:pPr>
            <a:endParaRPr/>
          </a:p>
        </p:txBody>
      </p:sp>
      <p:pic>
        <p:nvPicPr>
          <p:cNvPr id="372" name="Google Shape;372;p59"/>
          <p:cNvPicPr preferRelativeResize="0"/>
          <p:nvPr/>
        </p:nvPicPr>
        <p:blipFill>
          <a:blip r:embed="rId3">
            <a:alphaModFix/>
          </a:blip>
          <a:stretch>
            <a:fillRect/>
          </a:stretch>
        </p:blipFill>
        <p:spPr>
          <a:xfrm>
            <a:off x="7682874" y="1017725"/>
            <a:ext cx="1242375" cy="982100"/>
          </a:xfrm>
          <a:prstGeom prst="rect">
            <a:avLst/>
          </a:prstGeom>
          <a:noFill/>
          <a:ln>
            <a:noFill/>
          </a:ln>
        </p:spPr>
      </p:pic>
      <p:pic>
        <p:nvPicPr>
          <p:cNvPr id="373" name="Google Shape;373;p59"/>
          <p:cNvPicPr preferRelativeResize="0"/>
          <p:nvPr/>
        </p:nvPicPr>
        <p:blipFill>
          <a:blip r:embed="rId4">
            <a:alphaModFix/>
          </a:blip>
          <a:stretch>
            <a:fillRect/>
          </a:stretch>
        </p:blipFill>
        <p:spPr>
          <a:xfrm>
            <a:off x="311702" y="2683025"/>
            <a:ext cx="2702475" cy="2199775"/>
          </a:xfrm>
          <a:prstGeom prst="rect">
            <a:avLst/>
          </a:prstGeom>
          <a:noFill/>
          <a:ln>
            <a:noFill/>
          </a:ln>
        </p:spPr>
      </p:pic>
      <p:pic>
        <p:nvPicPr>
          <p:cNvPr id="374" name="Google Shape;374;p59"/>
          <p:cNvPicPr preferRelativeResize="0"/>
          <p:nvPr/>
        </p:nvPicPr>
        <p:blipFill>
          <a:blip r:embed="rId5">
            <a:alphaModFix/>
          </a:blip>
          <a:stretch>
            <a:fillRect/>
          </a:stretch>
        </p:blipFill>
        <p:spPr>
          <a:xfrm>
            <a:off x="4008600" y="2125500"/>
            <a:ext cx="3455625" cy="2757300"/>
          </a:xfrm>
          <a:prstGeom prst="rect">
            <a:avLst/>
          </a:prstGeom>
          <a:noFill/>
          <a:ln>
            <a:noFill/>
          </a:ln>
        </p:spPr>
      </p:pic>
      <p:sp>
        <p:nvSpPr>
          <p:cNvPr id="375" name="Google Shape;375;p59"/>
          <p:cNvSpPr/>
          <p:nvPr/>
        </p:nvSpPr>
        <p:spPr>
          <a:xfrm>
            <a:off x="8062500" y="4720300"/>
            <a:ext cx="314700" cy="228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orbel"/>
              <a:ea typeface="Corbel"/>
              <a:cs typeface="Corbel"/>
              <a:sym typeface="Corbe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1"/>
                                        </p:tgtEl>
                                        <p:attrNameLst>
                                          <p:attrName>style.visibility</p:attrName>
                                        </p:attrNameLst>
                                      </p:cBhvr>
                                      <p:to>
                                        <p:strVal val="visible"/>
                                      </p:to>
                                    </p:set>
                                    <p:animEffect transition="in" filter="fade">
                                      <p:cBhvr>
                                        <p:cTn id="7" dur="1000"/>
                                        <p:tgtEl>
                                          <p:spTgt spid="3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60"/>
          <p:cNvSpPr txBox="1">
            <a:spLocks noGrp="1"/>
          </p:cNvSpPr>
          <p:nvPr>
            <p:ph type="title"/>
          </p:nvPr>
        </p:nvSpPr>
        <p:spPr>
          <a:xfrm>
            <a:off x="457200" y="205973"/>
            <a:ext cx="8229600" cy="14055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latin typeface="Arial"/>
                <a:ea typeface="Arial"/>
                <a:cs typeface="Arial"/>
                <a:sym typeface="Arial"/>
              </a:rPr>
              <a:t>We can claim that offspring look like their parents, but the offspring will have variation in their traits. But </a:t>
            </a:r>
            <a:r>
              <a:rPr lang="en" b="1" u="sng">
                <a:latin typeface="Arial"/>
                <a:ea typeface="Arial"/>
                <a:cs typeface="Arial"/>
                <a:sym typeface="Arial"/>
              </a:rPr>
              <a:t>WHY</a:t>
            </a:r>
            <a:r>
              <a:rPr lang="en">
                <a:latin typeface="Arial"/>
                <a:ea typeface="Arial"/>
                <a:cs typeface="Arial"/>
                <a:sym typeface="Arial"/>
              </a:rPr>
              <a:t> do offspring look like their parents?</a:t>
            </a:r>
            <a:endParaRPr>
              <a:latin typeface="Arial"/>
              <a:ea typeface="Arial"/>
              <a:cs typeface="Arial"/>
              <a:sym typeface="Arial"/>
            </a:endParaRPr>
          </a:p>
        </p:txBody>
      </p:sp>
      <p:sp>
        <p:nvSpPr>
          <p:cNvPr id="381" name="Google Shape;381;p60"/>
          <p:cNvSpPr txBox="1">
            <a:spLocks noGrp="1"/>
          </p:cNvSpPr>
          <p:nvPr>
            <p:ph type="body" idx="1"/>
          </p:nvPr>
        </p:nvSpPr>
        <p:spPr>
          <a:xfrm>
            <a:off x="404375" y="1748999"/>
            <a:ext cx="7825200" cy="3122103"/>
          </a:xfrm>
          <a:prstGeom prst="rect">
            <a:avLst/>
          </a:prstGeom>
        </p:spPr>
        <p:txBody>
          <a:bodyPr spcFirstLastPara="1" wrap="square" lIns="68575" tIns="34275" rIns="68575" bIns="34275" anchor="t" anchorCtr="0">
            <a:normAutofit/>
          </a:bodyPr>
          <a:lstStyle/>
          <a:p>
            <a:pPr marL="0" lvl="0" indent="0" algn="l" rtl="0">
              <a:spcBef>
                <a:spcPts val="1100"/>
              </a:spcBef>
              <a:spcAft>
                <a:spcPts val="0"/>
              </a:spcAft>
              <a:buNone/>
            </a:pPr>
            <a:endParaRPr dirty="0"/>
          </a:p>
          <a:p>
            <a:pPr marL="0" lvl="0" indent="0" algn="l" rtl="0">
              <a:spcBef>
                <a:spcPts val="1100"/>
              </a:spcBef>
              <a:spcAft>
                <a:spcPts val="0"/>
              </a:spcAft>
              <a:buNone/>
            </a:pPr>
            <a:endParaRPr dirty="0"/>
          </a:p>
          <a:p>
            <a:pPr marL="0" lvl="0" indent="0" algn="l" rtl="0">
              <a:spcBef>
                <a:spcPts val="1100"/>
              </a:spcBef>
              <a:spcAft>
                <a:spcPts val="0"/>
              </a:spcAft>
              <a:buNone/>
            </a:pPr>
            <a:endParaRPr dirty="0"/>
          </a:p>
          <a:p>
            <a:pPr marL="0" lvl="0" indent="0" algn="l" rtl="0">
              <a:spcBef>
                <a:spcPts val="1100"/>
              </a:spcBef>
              <a:spcAft>
                <a:spcPts val="0"/>
              </a:spcAft>
              <a:buNone/>
            </a:pPr>
            <a:endParaRPr dirty="0"/>
          </a:p>
          <a:p>
            <a:pPr marL="0" lvl="0" indent="0" algn="l" rtl="0">
              <a:spcBef>
                <a:spcPts val="1100"/>
              </a:spcBef>
              <a:spcAft>
                <a:spcPts val="0"/>
              </a:spcAft>
              <a:buNone/>
            </a:pPr>
            <a:endParaRPr lang="en" sz="2300" b="1" dirty="0" smtClean="0">
              <a:solidFill>
                <a:srgbClr val="86A289"/>
              </a:solidFill>
            </a:endParaRPr>
          </a:p>
          <a:p>
            <a:pPr marL="0" lvl="0" indent="0" algn="l" rtl="0">
              <a:spcBef>
                <a:spcPts val="1100"/>
              </a:spcBef>
              <a:spcAft>
                <a:spcPts val="0"/>
              </a:spcAft>
              <a:buNone/>
            </a:pPr>
            <a:endParaRPr lang="en" sz="2300" b="1" dirty="0" smtClean="0">
              <a:solidFill>
                <a:srgbClr val="86A289"/>
              </a:solidFill>
            </a:endParaRPr>
          </a:p>
          <a:p>
            <a:pPr marL="0" lvl="0" indent="0" algn="l" rtl="0">
              <a:spcBef>
                <a:spcPts val="1100"/>
              </a:spcBef>
              <a:spcAft>
                <a:spcPts val="0"/>
              </a:spcAft>
              <a:buNone/>
            </a:pPr>
            <a:r>
              <a:rPr lang="en" sz="2300" b="1" dirty="0" smtClean="0">
                <a:solidFill>
                  <a:srgbClr val="86A289"/>
                </a:solidFill>
              </a:rPr>
              <a:t>Be </a:t>
            </a:r>
            <a:r>
              <a:rPr lang="en" sz="2300" b="1" dirty="0">
                <a:solidFill>
                  <a:srgbClr val="86A289"/>
                </a:solidFill>
              </a:rPr>
              <a:t>ready to share a “WOW!” or an  “I WONDER?”</a:t>
            </a:r>
            <a:endParaRPr sz="2300" b="1" dirty="0">
              <a:solidFill>
                <a:srgbClr val="86A289"/>
              </a:solidFill>
            </a:endParaRPr>
          </a:p>
        </p:txBody>
      </p:sp>
      <p:pic>
        <p:nvPicPr>
          <p:cNvPr id="382" name="Google Shape;382;p60"/>
          <p:cNvPicPr preferRelativeResize="0"/>
          <p:nvPr/>
        </p:nvPicPr>
        <p:blipFill>
          <a:blip r:embed="rId4">
            <a:alphaModFix/>
          </a:blip>
          <a:stretch>
            <a:fillRect/>
          </a:stretch>
        </p:blipFill>
        <p:spPr>
          <a:xfrm>
            <a:off x="517789" y="3191017"/>
            <a:ext cx="1591926" cy="722100"/>
          </a:xfrm>
          <a:prstGeom prst="rect">
            <a:avLst/>
          </a:prstGeom>
          <a:noFill/>
          <a:ln>
            <a:noFill/>
          </a:ln>
        </p:spPr>
      </p:pic>
      <p:pic>
        <p:nvPicPr>
          <p:cNvPr id="383" name="Google Shape;383;p60"/>
          <p:cNvPicPr preferRelativeResize="0"/>
          <p:nvPr/>
        </p:nvPicPr>
        <p:blipFill>
          <a:blip r:embed="rId5">
            <a:alphaModFix/>
          </a:blip>
          <a:stretch>
            <a:fillRect/>
          </a:stretch>
        </p:blipFill>
        <p:spPr>
          <a:xfrm>
            <a:off x="6313073" y="1755325"/>
            <a:ext cx="2416376" cy="1632850"/>
          </a:xfrm>
          <a:prstGeom prst="rect">
            <a:avLst/>
          </a:prstGeom>
          <a:noFill/>
          <a:ln>
            <a:noFill/>
          </a:ln>
        </p:spPr>
      </p:pic>
      <p:sp>
        <p:nvSpPr>
          <p:cNvPr id="384" name="Google Shape;384;p60"/>
          <p:cNvSpPr/>
          <p:nvPr/>
        </p:nvSpPr>
        <p:spPr>
          <a:xfrm>
            <a:off x="8062500" y="4720300"/>
            <a:ext cx="314700" cy="228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orbel"/>
              <a:ea typeface="Corbel"/>
              <a:cs typeface="Corbel"/>
              <a:sym typeface="Corbel"/>
            </a:endParaRPr>
          </a:p>
        </p:txBody>
      </p:sp>
      <p:pic>
        <p:nvPicPr>
          <p:cNvPr id="2" name="921XdtoRAoo"/>
          <p:cNvPicPr>
            <a:picLocks noRot="1" noChangeAspect="1"/>
          </p:cNvPicPr>
          <p:nvPr>
            <a:videoFile r:link="rId1"/>
          </p:nvPr>
        </p:nvPicPr>
        <p:blipFill>
          <a:blip r:embed="rId6"/>
          <a:stretch>
            <a:fillRect/>
          </a:stretch>
        </p:blipFill>
        <p:spPr>
          <a:xfrm>
            <a:off x="2399044" y="1794514"/>
            <a:ext cx="3766404" cy="2118603"/>
          </a:xfrm>
          <a:prstGeom prst="rect">
            <a:avLst/>
          </a:prstGeom>
        </p:spPr>
      </p:pic>
      <p:sp>
        <p:nvSpPr>
          <p:cNvPr id="3" name="TextBox 2"/>
          <p:cNvSpPr txBox="1"/>
          <p:nvPr/>
        </p:nvSpPr>
        <p:spPr>
          <a:xfrm>
            <a:off x="334917" y="1925255"/>
            <a:ext cx="1916501" cy="707886"/>
          </a:xfrm>
          <a:prstGeom prst="rect">
            <a:avLst/>
          </a:prstGeom>
          <a:noFill/>
        </p:spPr>
        <p:txBody>
          <a:bodyPr wrap="square" rtlCol="0">
            <a:spAutoFit/>
          </a:bodyPr>
          <a:lstStyle/>
          <a:p>
            <a:r>
              <a:rPr lang="en-US" sz="2000" b="1" dirty="0" smtClean="0">
                <a:solidFill>
                  <a:srgbClr val="9966FF"/>
                </a:solidFill>
                <a:hlinkClick r:id="rId7"/>
              </a:rPr>
              <a:t>What is DNA for Kids </a:t>
            </a:r>
            <a:r>
              <a:rPr lang="en-US" sz="2000" dirty="0" smtClean="0">
                <a:solidFill>
                  <a:srgbClr val="9966FF"/>
                </a:solidFill>
              </a:rPr>
              <a:t>video</a:t>
            </a:r>
            <a:endParaRPr lang="en-US" sz="2000" dirty="0">
              <a:solidFill>
                <a:srgbClr val="9966FF"/>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90" name="Google Shape;390;p61"/>
          <p:cNvSpPr txBox="1">
            <a:spLocks noGrp="1"/>
          </p:cNvSpPr>
          <p:nvPr>
            <p:ph type="body" idx="4294967295"/>
          </p:nvPr>
        </p:nvSpPr>
        <p:spPr>
          <a:xfrm>
            <a:off x="107575" y="632250"/>
            <a:ext cx="3999900" cy="353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b="1" i="1" u="sng" dirty="0">
                <a:solidFill>
                  <a:schemeClr val="dk1"/>
                </a:solidFill>
                <a:highlight>
                  <a:srgbClr val="FFFF00"/>
                </a:highlight>
                <a:latin typeface="Arial"/>
                <a:ea typeface="Arial"/>
                <a:cs typeface="Arial"/>
                <a:sym typeface="Arial"/>
              </a:rPr>
              <a:t>Chromosomes</a:t>
            </a:r>
            <a:r>
              <a:rPr lang="en" sz="2000" b="1" i="1" u="sng" dirty="0">
                <a:solidFill>
                  <a:schemeClr val="dk1"/>
                </a:solidFill>
                <a:latin typeface="Arial"/>
                <a:ea typeface="Arial"/>
                <a:cs typeface="Arial"/>
                <a:sym typeface="Arial"/>
              </a:rPr>
              <a:t> </a:t>
            </a:r>
            <a:r>
              <a:rPr lang="en" sz="2000" b="1" dirty="0">
                <a:solidFill>
                  <a:schemeClr val="dk1"/>
                </a:solidFill>
                <a:latin typeface="Arial"/>
                <a:ea typeface="Arial"/>
                <a:cs typeface="Arial"/>
                <a:sym typeface="Arial"/>
              </a:rPr>
              <a:t>contain </a:t>
            </a:r>
            <a:r>
              <a:rPr lang="en" sz="2000" b="1" dirty="0" smtClean="0">
                <a:solidFill>
                  <a:schemeClr val="dk1"/>
                </a:solidFill>
                <a:latin typeface="Arial"/>
                <a:ea typeface="Arial"/>
                <a:cs typeface="Arial"/>
                <a:sym typeface="Arial"/>
              </a:rPr>
              <a:t>genes. </a:t>
            </a:r>
            <a:endParaRPr sz="2000" dirty="0">
              <a:solidFill>
                <a:schemeClr val="dk1"/>
              </a:solidFill>
              <a:latin typeface="Arial"/>
              <a:ea typeface="Arial"/>
              <a:cs typeface="Arial"/>
              <a:sym typeface="Arial"/>
            </a:endParaRPr>
          </a:p>
          <a:p>
            <a:pPr marL="0" lvl="0" indent="0" algn="l" rtl="0">
              <a:spcBef>
                <a:spcPts val="1200"/>
              </a:spcBef>
              <a:spcAft>
                <a:spcPts val="1200"/>
              </a:spcAft>
              <a:buNone/>
            </a:pPr>
            <a:r>
              <a:rPr lang="en" sz="2000" b="1" i="1" u="sng" dirty="0">
                <a:solidFill>
                  <a:schemeClr val="dk1"/>
                </a:solidFill>
                <a:highlight>
                  <a:srgbClr val="FFFF00"/>
                </a:highlight>
                <a:latin typeface="Arial"/>
                <a:ea typeface="Arial"/>
                <a:cs typeface="Arial"/>
                <a:sym typeface="Arial"/>
              </a:rPr>
              <a:t>Genes</a:t>
            </a:r>
            <a:r>
              <a:rPr lang="en" sz="2000" b="1" dirty="0">
                <a:solidFill>
                  <a:schemeClr val="dk1"/>
                </a:solidFill>
                <a:latin typeface="Arial"/>
                <a:ea typeface="Arial"/>
                <a:cs typeface="Arial"/>
                <a:sym typeface="Arial"/>
              </a:rPr>
              <a:t> are made of </a:t>
            </a:r>
            <a:r>
              <a:rPr lang="en" sz="2000" b="1" i="1" u="sng" dirty="0">
                <a:solidFill>
                  <a:schemeClr val="dk1"/>
                </a:solidFill>
                <a:highlight>
                  <a:srgbClr val="FFFF00"/>
                </a:highlight>
                <a:latin typeface="Arial"/>
                <a:ea typeface="Arial"/>
                <a:cs typeface="Arial"/>
                <a:sym typeface="Arial"/>
              </a:rPr>
              <a:t>DNA</a:t>
            </a:r>
            <a:r>
              <a:rPr lang="en" sz="2000" b="1" dirty="0">
                <a:solidFill>
                  <a:schemeClr val="dk1"/>
                </a:solidFill>
                <a:latin typeface="Arial"/>
                <a:ea typeface="Arial"/>
                <a:cs typeface="Arial"/>
                <a:sym typeface="Arial"/>
              </a:rPr>
              <a:t> and  carry the coding of an organism’s </a:t>
            </a:r>
            <a:r>
              <a:rPr lang="en" sz="2000" b="1" dirty="0" smtClean="0">
                <a:solidFill>
                  <a:schemeClr val="dk1"/>
                </a:solidFill>
                <a:latin typeface="Arial"/>
                <a:ea typeface="Arial"/>
                <a:cs typeface="Arial"/>
                <a:sym typeface="Arial"/>
              </a:rPr>
              <a:t>traits.  </a:t>
            </a:r>
            <a:endParaRPr sz="2000" b="1" dirty="0">
              <a:solidFill>
                <a:schemeClr val="dk1"/>
              </a:solidFill>
              <a:latin typeface="Arial"/>
              <a:ea typeface="Arial"/>
              <a:cs typeface="Arial"/>
              <a:sym typeface="Arial"/>
            </a:endParaRPr>
          </a:p>
        </p:txBody>
      </p:sp>
      <p:pic>
        <p:nvPicPr>
          <p:cNvPr id="391" name="Google Shape;391;p61"/>
          <p:cNvPicPr preferRelativeResize="0"/>
          <p:nvPr/>
        </p:nvPicPr>
        <p:blipFill>
          <a:blip r:embed="rId3">
            <a:alphaModFix/>
          </a:blip>
          <a:stretch>
            <a:fillRect/>
          </a:stretch>
        </p:blipFill>
        <p:spPr>
          <a:xfrm>
            <a:off x="6313475" y="2211600"/>
            <a:ext cx="2638049" cy="2462525"/>
          </a:xfrm>
          <a:prstGeom prst="rect">
            <a:avLst/>
          </a:prstGeom>
          <a:noFill/>
          <a:ln>
            <a:noFill/>
          </a:ln>
        </p:spPr>
      </p:pic>
      <p:pic>
        <p:nvPicPr>
          <p:cNvPr id="392" name="Google Shape;392;p61"/>
          <p:cNvPicPr preferRelativeResize="0"/>
          <p:nvPr/>
        </p:nvPicPr>
        <p:blipFill>
          <a:blip r:embed="rId4">
            <a:alphaModFix/>
          </a:blip>
          <a:stretch>
            <a:fillRect/>
          </a:stretch>
        </p:blipFill>
        <p:spPr>
          <a:xfrm>
            <a:off x="4111275" y="900175"/>
            <a:ext cx="4509750" cy="1143950"/>
          </a:xfrm>
          <a:prstGeom prst="rect">
            <a:avLst/>
          </a:prstGeom>
          <a:noFill/>
          <a:ln>
            <a:noFill/>
          </a:ln>
        </p:spPr>
      </p:pic>
      <p:pic>
        <p:nvPicPr>
          <p:cNvPr id="393" name="Google Shape;393;p61"/>
          <p:cNvPicPr preferRelativeResize="0"/>
          <p:nvPr/>
        </p:nvPicPr>
        <p:blipFill>
          <a:blip r:embed="rId5">
            <a:alphaModFix/>
          </a:blip>
          <a:stretch>
            <a:fillRect/>
          </a:stretch>
        </p:blipFill>
        <p:spPr>
          <a:xfrm>
            <a:off x="283050" y="2298475"/>
            <a:ext cx="6030425" cy="1191775"/>
          </a:xfrm>
          <a:prstGeom prst="rect">
            <a:avLst/>
          </a:prstGeom>
          <a:noFill/>
          <a:ln>
            <a:noFill/>
          </a:ln>
        </p:spPr>
      </p:pic>
      <p:pic>
        <p:nvPicPr>
          <p:cNvPr id="394" name="Google Shape;394;p61"/>
          <p:cNvPicPr preferRelativeResize="0"/>
          <p:nvPr/>
        </p:nvPicPr>
        <p:blipFill>
          <a:blip r:embed="rId6">
            <a:alphaModFix/>
          </a:blip>
          <a:stretch>
            <a:fillRect/>
          </a:stretch>
        </p:blipFill>
        <p:spPr>
          <a:xfrm>
            <a:off x="380100" y="3627225"/>
            <a:ext cx="5674469" cy="1143950"/>
          </a:xfrm>
          <a:prstGeom prst="rect">
            <a:avLst/>
          </a:prstGeom>
          <a:noFill/>
          <a:ln>
            <a:noFill/>
          </a:ln>
        </p:spPr>
      </p:pic>
      <p:sp>
        <p:nvSpPr>
          <p:cNvPr id="395" name="Google Shape;395;p61"/>
          <p:cNvSpPr/>
          <p:nvPr/>
        </p:nvSpPr>
        <p:spPr>
          <a:xfrm>
            <a:off x="8062500" y="4720300"/>
            <a:ext cx="314700" cy="228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orbel"/>
              <a:ea typeface="Corbel"/>
              <a:cs typeface="Corbel"/>
              <a:sym typeface="Corbel"/>
            </a:endParaRPr>
          </a:p>
        </p:txBody>
      </p:sp>
      <p:sp>
        <p:nvSpPr>
          <p:cNvPr id="9" name="Google Shape;370;p59"/>
          <p:cNvSpPr txBox="1">
            <a:spLocks/>
          </p:cNvSpPr>
          <p:nvPr/>
        </p:nvSpPr>
        <p:spPr>
          <a:xfrm>
            <a:off x="192058" y="225675"/>
            <a:ext cx="8687021" cy="572700"/>
          </a:xfrm>
          <a:prstGeom prst="rect">
            <a:avLst/>
          </a:prstGeom>
        </p:spPr>
        <p:txBody>
          <a:bodyPr spcFirstLastPara="1" wrap="square" lIns="91425" tIns="91425" rIns="91425" bIns="91425" anchor="t" anchorCtr="0">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ct val="39285"/>
            </a:pPr>
            <a:r>
              <a:rPr lang="en-US" sz="2500" b="1" dirty="0" smtClean="0">
                <a:solidFill>
                  <a:srgbClr val="B16BAE"/>
                </a:solidFill>
              </a:rPr>
              <a:t>An organism’s cells contain chromosomes.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0">
                                            <p:txEl>
                                              <p:pRg st="0" end="0"/>
                                            </p:txEl>
                                          </p:spTgt>
                                        </p:tgtEl>
                                        <p:attrNameLst>
                                          <p:attrName>style.visibility</p:attrName>
                                        </p:attrNameLst>
                                      </p:cBhvr>
                                      <p:to>
                                        <p:strVal val="visible"/>
                                      </p:to>
                                    </p:set>
                                    <p:animEffect transition="in" filter="fade">
                                      <p:cBhvr>
                                        <p:cTn id="7" dur="1000"/>
                                        <p:tgtEl>
                                          <p:spTgt spid="39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0">
                                            <p:txEl>
                                              <p:pRg st="1" end="1"/>
                                            </p:txEl>
                                          </p:spTgt>
                                        </p:tgtEl>
                                        <p:attrNameLst>
                                          <p:attrName>style.visibility</p:attrName>
                                        </p:attrNameLst>
                                      </p:cBhvr>
                                      <p:to>
                                        <p:strVal val="visible"/>
                                      </p:to>
                                    </p:set>
                                    <p:animEffect transition="in" filter="fade">
                                      <p:cBhvr>
                                        <p:cTn id="12" dur="1000"/>
                                        <p:tgtEl>
                                          <p:spTgt spid="39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62"/>
          <p:cNvSpPr txBox="1">
            <a:spLocks noGrp="1"/>
          </p:cNvSpPr>
          <p:nvPr>
            <p:ph type="title" idx="4294967295"/>
          </p:nvPr>
        </p:nvSpPr>
        <p:spPr>
          <a:xfrm>
            <a:off x="266775" y="362800"/>
            <a:ext cx="5477700" cy="143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500" b="1" dirty="0">
                <a:solidFill>
                  <a:srgbClr val="B16BAE"/>
                </a:solidFill>
                <a:highlight>
                  <a:srgbClr val="FFFF00"/>
                </a:highlight>
                <a:latin typeface="Arial"/>
                <a:ea typeface="Arial"/>
                <a:cs typeface="Arial"/>
                <a:sym typeface="Arial"/>
              </a:rPr>
              <a:t>Offspring</a:t>
            </a:r>
            <a:r>
              <a:rPr lang="en" sz="2500" b="1" dirty="0">
                <a:solidFill>
                  <a:srgbClr val="B16BAE"/>
                </a:solidFill>
                <a:highlight>
                  <a:srgbClr val="FFFF00"/>
                </a:highlight>
              </a:rPr>
              <a:t> </a:t>
            </a:r>
            <a:r>
              <a:rPr lang="en" sz="2500" b="1" dirty="0">
                <a:solidFill>
                  <a:srgbClr val="B16BAE"/>
                </a:solidFill>
              </a:rPr>
              <a:t>look like their</a:t>
            </a:r>
            <a:endParaRPr sz="2500" b="1" dirty="0">
              <a:solidFill>
                <a:srgbClr val="B16BAE"/>
              </a:solidFill>
            </a:endParaRPr>
          </a:p>
          <a:p>
            <a:pPr marL="0" lvl="0" indent="0" algn="l" rtl="0">
              <a:spcBef>
                <a:spcPts val="0"/>
              </a:spcBef>
              <a:spcAft>
                <a:spcPts val="0"/>
              </a:spcAft>
              <a:buNone/>
            </a:pPr>
            <a:r>
              <a:rPr lang="en" sz="2500" b="1" dirty="0">
                <a:solidFill>
                  <a:srgbClr val="B16BAE"/>
                </a:solidFill>
              </a:rPr>
              <a:t>parents because of </a:t>
            </a:r>
            <a:r>
              <a:rPr lang="en" sz="2500" b="1" dirty="0" smtClean="0">
                <a:solidFill>
                  <a:srgbClr val="B16BAE"/>
                </a:solidFill>
                <a:highlight>
                  <a:srgbClr val="FFFF00"/>
                </a:highlight>
              </a:rPr>
              <a:t>heredity </a:t>
            </a:r>
            <a:r>
              <a:rPr lang="en" sz="2500" b="1" dirty="0" smtClean="0">
                <a:solidFill>
                  <a:srgbClr val="B16BAE"/>
                </a:solidFill>
              </a:rPr>
              <a:t>- the </a:t>
            </a:r>
            <a:r>
              <a:rPr lang="en" sz="2500" b="1" dirty="0">
                <a:solidFill>
                  <a:srgbClr val="B16BAE"/>
                </a:solidFill>
              </a:rPr>
              <a:t>passing on of traits:</a:t>
            </a:r>
            <a:endParaRPr sz="2500" b="1" dirty="0">
              <a:solidFill>
                <a:srgbClr val="B16BAE"/>
              </a:solidFill>
            </a:endParaRPr>
          </a:p>
        </p:txBody>
      </p:sp>
      <p:pic>
        <p:nvPicPr>
          <p:cNvPr id="401" name="Google Shape;401;p62"/>
          <p:cNvPicPr preferRelativeResize="0"/>
          <p:nvPr/>
        </p:nvPicPr>
        <p:blipFill>
          <a:blip r:embed="rId3">
            <a:alphaModFix/>
          </a:blip>
          <a:stretch>
            <a:fillRect/>
          </a:stretch>
        </p:blipFill>
        <p:spPr>
          <a:xfrm>
            <a:off x="5903525" y="242075"/>
            <a:ext cx="2981800" cy="1878126"/>
          </a:xfrm>
          <a:prstGeom prst="rect">
            <a:avLst/>
          </a:prstGeom>
          <a:noFill/>
          <a:ln>
            <a:noFill/>
          </a:ln>
        </p:spPr>
      </p:pic>
      <p:pic>
        <p:nvPicPr>
          <p:cNvPr id="402" name="Google Shape;402;p62"/>
          <p:cNvPicPr preferRelativeResize="0"/>
          <p:nvPr/>
        </p:nvPicPr>
        <p:blipFill>
          <a:blip r:embed="rId4">
            <a:alphaModFix/>
          </a:blip>
          <a:stretch>
            <a:fillRect/>
          </a:stretch>
        </p:blipFill>
        <p:spPr>
          <a:xfrm>
            <a:off x="375134" y="2323484"/>
            <a:ext cx="6666191" cy="1315888"/>
          </a:xfrm>
          <a:prstGeom prst="rect">
            <a:avLst/>
          </a:prstGeom>
          <a:noFill/>
          <a:ln>
            <a:noFill/>
          </a:ln>
        </p:spPr>
      </p:pic>
      <p:pic>
        <p:nvPicPr>
          <p:cNvPr id="403" name="Google Shape;403;p62"/>
          <p:cNvPicPr preferRelativeResize="0"/>
          <p:nvPr/>
        </p:nvPicPr>
        <p:blipFill>
          <a:blip r:embed="rId5">
            <a:alphaModFix/>
          </a:blip>
          <a:stretch>
            <a:fillRect/>
          </a:stretch>
        </p:blipFill>
        <p:spPr>
          <a:xfrm>
            <a:off x="453088" y="3679800"/>
            <a:ext cx="6623475" cy="1203625"/>
          </a:xfrm>
          <a:prstGeom prst="rect">
            <a:avLst/>
          </a:prstGeom>
          <a:noFill/>
          <a:ln>
            <a:noFill/>
          </a:ln>
        </p:spPr>
      </p:pic>
      <p:sp>
        <p:nvSpPr>
          <p:cNvPr id="404" name="Google Shape;404;p62"/>
          <p:cNvSpPr/>
          <p:nvPr/>
        </p:nvSpPr>
        <p:spPr>
          <a:xfrm>
            <a:off x="8062500" y="4720300"/>
            <a:ext cx="314700" cy="228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orbel"/>
              <a:ea typeface="Corbel"/>
              <a:cs typeface="Corbel"/>
              <a:sym typeface="Corbe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63"/>
          <p:cNvSpPr txBox="1">
            <a:spLocks noGrp="1"/>
          </p:cNvSpPr>
          <p:nvPr>
            <p:ph type="title"/>
          </p:nvPr>
        </p:nvSpPr>
        <p:spPr>
          <a:xfrm>
            <a:off x="457200" y="205975"/>
            <a:ext cx="4068300" cy="8574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4400"/>
              <a:buFont typeface="Calibri"/>
              <a:buNone/>
            </a:pPr>
            <a:r>
              <a:rPr lang="en" b="1">
                <a:solidFill>
                  <a:srgbClr val="B16BAE"/>
                </a:solidFill>
              </a:rPr>
              <a:t>Inherited Traits</a:t>
            </a:r>
            <a:endParaRPr b="1">
              <a:solidFill>
                <a:srgbClr val="B16BAE"/>
              </a:solidFill>
            </a:endParaRPr>
          </a:p>
        </p:txBody>
      </p:sp>
      <p:sp>
        <p:nvSpPr>
          <p:cNvPr id="410" name="Google Shape;410;p63"/>
          <p:cNvSpPr txBox="1">
            <a:spLocks noGrp="1"/>
          </p:cNvSpPr>
          <p:nvPr>
            <p:ph type="body" idx="1"/>
          </p:nvPr>
        </p:nvSpPr>
        <p:spPr>
          <a:xfrm>
            <a:off x="297450" y="1226700"/>
            <a:ext cx="3079200" cy="3716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2000">
                <a:solidFill>
                  <a:srgbClr val="000000"/>
                </a:solidFill>
                <a:latin typeface="Arial"/>
                <a:ea typeface="Arial"/>
                <a:cs typeface="Arial"/>
                <a:sym typeface="Arial"/>
              </a:rPr>
              <a:t>Parents pass physical traits and instinctive behaviors to their offspring.</a:t>
            </a:r>
            <a:endParaRPr sz="2000">
              <a:solidFill>
                <a:srgbClr val="000000"/>
              </a:solidFill>
              <a:latin typeface="Arial"/>
              <a:ea typeface="Arial"/>
              <a:cs typeface="Arial"/>
              <a:sym typeface="Arial"/>
            </a:endParaRPr>
          </a:p>
          <a:p>
            <a:pPr marL="0" lvl="0" indent="0" algn="l" rtl="0">
              <a:spcBef>
                <a:spcPts val="0"/>
              </a:spcBef>
              <a:spcAft>
                <a:spcPts val="0"/>
              </a:spcAft>
              <a:buNone/>
            </a:pPr>
            <a:endParaRPr sz="2000">
              <a:solidFill>
                <a:srgbClr val="000000"/>
              </a:solidFill>
              <a:latin typeface="Arial"/>
              <a:ea typeface="Arial"/>
              <a:cs typeface="Arial"/>
              <a:sym typeface="Arial"/>
            </a:endParaRPr>
          </a:p>
          <a:p>
            <a:pPr marL="0" lvl="0" indent="0" algn="l" rtl="0">
              <a:spcBef>
                <a:spcPts val="0"/>
              </a:spcBef>
              <a:spcAft>
                <a:spcPts val="0"/>
              </a:spcAft>
              <a:buNone/>
            </a:pPr>
            <a:r>
              <a:rPr lang="en" sz="2000">
                <a:solidFill>
                  <a:srgbClr val="000000"/>
                </a:solidFill>
                <a:latin typeface="Arial"/>
                <a:ea typeface="Arial"/>
                <a:cs typeface="Arial"/>
                <a:sym typeface="Arial"/>
              </a:rPr>
              <a:t>The images on the right show instinctive behaviors.</a:t>
            </a:r>
            <a:endParaRPr sz="2000">
              <a:solidFill>
                <a:srgbClr val="000000"/>
              </a:solidFill>
              <a:latin typeface="Arial"/>
              <a:ea typeface="Arial"/>
              <a:cs typeface="Arial"/>
              <a:sym typeface="Arial"/>
            </a:endParaRPr>
          </a:p>
        </p:txBody>
      </p:sp>
      <p:graphicFrame>
        <p:nvGraphicFramePr>
          <p:cNvPr id="411" name="Google Shape;411;p63"/>
          <p:cNvGraphicFramePr/>
          <p:nvPr/>
        </p:nvGraphicFramePr>
        <p:xfrm>
          <a:off x="3557100" y="422250"/>
          <a:ext cx="5586900" cy="4520850"/>
        </p:xfrm>
        <a:graphic>
          <a:graphicData uri="http://schemas.openxmlformats.org/drawingml/2006/table">
            <a:tbl>
              <a:tblPr>
                <a:noFill/>
                <a:tableStyleId>{26CD1DC2-06DB-47FB-AB20-56579E126EA9}</a:tableStyleId>
              </a:tblPr>
              <a:tblGrid>
                <a:gridCol w="2793450">
                  <a:extLst>
                    <a:ext uri="{9D8B030D-6E8A-4147-A177-3AD203B41FA5}">
                      <a16:colId xmlns:a16="http://schemas.microsoft.com/office/drawing/2014/main" val="20000"/>
                    </a:ext>
                  </a:extLst>
                </a:gridCol>
                <a:gridCol w="2793450">
                  <a:extLst>
                    <a:ext uri="{9D8B030D-6E8A-4147-A177-3AD203B41FA5}">
                      <a16:colId xmlns:a16="http://schemas.microsoft.com/office/drawing/2014/main" val="20001"/>
                    </a:ext>
                  </a:extLst>
                </a:gridCol>
              </a:tblGrid>
              <a:tr h="2260425">
                <a:tc>
                  <a:txBody>
                    <a:bodyPr/>
                    <a:lstStyle/>
                    <a:p>
                      <a:pPr marL="0" lvl="0" indent="0" algn="l" rtl="0">
                        <a:spcBef>
                          <a:spcPts val="0"/>
                        </a:spcBef>
                        <a:spcAft>
                          <a:spcPts val="0"/>
                        </a:spcAft>
                        <a:buNone/>
                      </a:pPr>
                      <a:r>
                        <a:rPr lang="en" sz="1600" b="1"/>
                        <a:t>Spider spinning a web</a:t>
                      </a:r>
                      <a:endParaRPr sz="1600" b="1"/>
                    </a:p>
                  </a:txBody>
                  <a:tcPr marL="91425" marR="91425" marT="91425" marB="91425"/>
                </a:tc>
                <a:tc>
                  <a:txBody>
                    <a:bodyPr/>
                    <a:lstStyle/>
                    <a:p>
                      <a:pPr marL="0" lvl="0" indent="0" algn="l" rtl="0">
                        <a:spcBef>
                          <a:spcPts val="0"/>
                        </a:spcBef>
                        <a:spcAft>
                          <a:spcPts val="0"/>
                        </a:spcAft>
                        <a:buNone/>
                      </a:pPr>
                      <a:r>
                        <a:rPr lang="en" b="1"/>
                        <a:t>Caterpillar making a chrysalis</a:t>
                      </a:r>
                      <a:endParaRPr b="1"/>
                    </a:p>
                  </a:txBody>
                  <a:tcPr marL="91425" marR="91425" marT="91425" marB="91425"/>
                </a:tc>
                <a:extLst>
                  <a:ext uri="{0D108BD9-81ED-4DB2-BD59-A6C34878D82A}">
                    <a16:rowId xmlns:a16="http://schemas.microsoft.com/office/drawing/2014/main" val="10000"/>
                  </a:ext>
                </a:extLst>
              </a:tr>
              <a:tr h="2260425">
                <a:tc>
                  <a:txBody>
                    <a:bodyPr/>
                    <a:lstStyle/>
                    <a:p>
                      <a:pPr marL="0" lvl="0" indent="0" algn="l" rtl="0">
                        <a:spcBef>
                          <a:spcPts val="0"/>
                        </a:spcBef>
                        <a:spcAft>
                          <a:spcPts val="0"/>
                        </a:spcAft>
                        <a:buNone/>
                      </a:pPr>
                      <a:r>
                        <a:rPr lang="en" sz="1600" b="1"/>
                        <a:t>Bird building a nest</a:t>
                      </a:r>
                      <a:endParaRPr sz="1600" b="1"/>
                    </a:p>
                  </a:txBody>
                  <a:tcPr marL="91425" marR="91425" marT="91425" marB="91425"/>
                </a:tc>
                <a:tc>
                  <a:txBody>
                    <a:bodyPr/>
                    <a:lstStyle/>
                    <a:p>
                      <a:pPr marL="0" lvl="0" indent="0" algn="l" rtl="0">
                        <a:spcBef>
                          <a:spcPts val="0"/>
                        </a:spcBef>
                        <a:spcAft>
                          <a:spcPts val="0"/>
                        </a:spcAft>
                        <a:buNone/>
                      </a:pPr>
                      <a:r>
                        <a:rPr lang="en" b="1"/>
                        <a:t>Fish swimming</a:t>
                      </a:r>
                      <a:endParaRPr b="1"/>
                    </a:p>
                  </a:txBody>
                  <a:tcPr marL="91425" marR="91425" marT="91425" marB="91425"/>
                </a:tc>
                <a:extLst>
                  <a:ext uri="{0D108BD9-81ED-4DB2-BD59-A6C34878D82A}">
                    <a16:rowId xmlns:a16="http://schemas.microsoft.com/office/drawing/2014/main" val="10001"/>
                  </a:ext>
                </a:extLst>
              </a:tr>
            </a:tbl>
          </a:graphicData>
        </a:graphic>
      </p:graphicFrame>
      <p:pic>
        <p:nvPicPr>
          <p:cNvPr id="412" name="Google Shape;412;p63"/>
          <p:cNvPicPr preferRelativeResize="0"/>
          <p:nvPr/>
        </p:nvPicPr>
        <p:blipFill>
          <a:blip r:embed="rId3">
            <a:alphaModFix/>
          </a:blip>
          <a:stretch>
            <a:fillRect/>
          </a:stretch>
        </p:blipFill>
        <p:spPr>
          <a:xfrm>
            <a:off x="6503875" y="803225"/>
            <a:ext cx="2487525" cy="1768500"/>
          </a:xfrm>
          <a:prstGeom prst="rect">
            <a:avLst/>
          </a:prstGeom>
          <a:noFill/>
          <a:ln>
            <a:noFill/>
          </a:ln>
        </p:spPr>
      </p:pic>
      <p:pic>
        <p:nvPicPr>
          <p:cNvPr id="413" name="Google Shape;413;p63"/>
          <p:cNvPicPr preferRelativeResize="0"/>
          <p:nvPr/>
        </p:nvPicPr>
        <p:blipFill>
          <a:blip r:embed="rId4">
            <a:alphaModFix/>
          </a:blip>
          <a:stretch>
            <a:fillRect/>
          </a:stretch>
        </p:blipFill>
        <p:spPr>
          <a:xfrm>
            <a:off x="6503875" y="3031700"/>
            <a:ext cx="2539875" cy="1842200"/>
          </a:xfrm>
          <a:prstGeom prst="rect">
            <a:avLst/>
          </a:prstGeom>
          <a:noFill/>
          <a:ln>
            <a:noFill/>
          </a:ln>
        </p:spPr>
      </p:pic>
      <p:pic>
        <p:nvPicPr>
          <p:cNvPr id="414" name="Google Shape;414;p63"/>
          <p:cNvPicPr preferRelativeResize="0"/>
          <p:nvPr/>
        </p:nvPicPr>
        <p:blipFill>
          <a:blip r:embed="rId5">
            <a:alphaModFix/>
          </a:blip>
          <a:stretch>
            <a:fillRect/>
          </a:stretch>
        </p:blipFill>
        <p:spPr>
          <a:xfrm>
            <a:off x="3670325" y="803225"/>
            <a:ext cx="2539875" cy="1842200"/>
          </a:xfrm>
          <a:prstGeom prst="rect">
            <a:avLst/>
          </a:prstGeom>
          <a:noFill/>
          <a:ln>
            <a:noFill/>
          </a:ln>
        </p:spPr>
      </p:pic>
      <p:pic>
        <p:nvPicPr>
          <p:cNvPr id="415" name="Google Shape;415;p63"/>
          <p:cNvPicPr preferRelativeResize="0"/>
          <p:nvPr/>
        </p:nvPicPr>
        <p:blipFill>
          <a:blip r:embed="rId6">
            <a:alphaModFix/>
          </a:blip>
          <a:stretch>
            <a:fillRect/>
          </a:stretch>
        </p:blipFill>
        <p:spPr>
          <a:xfrm>
            <a:off x="3670325" y="3072025"/>
            <a:ext cx="2539875" cy="1768500"/>
          </a:xfrm>
          <a:prstGeom prst="rect">
            <a:avLst/>
          </a:prstGeom>
          <a:noFill/>
          <a:ln>
            <a:noFill/>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64"/>
          <p:cNvSpPr txBox="1">
            <a:spLocks noGrp="1"/>
          </p:cNvSpPr>
          <p:nvPr>
            <p:ph type="title"/>
          </p:nvPr>
        </p:nvSpPr>
        <p:spPr>
          <a:xfrm>
            <a:off x="180000" y="1340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B16BAE"/>
                </a:solidFill>
                <a:latin typeface="Arial"/>
                <a:ea typeface="Arial"/>
                <a:cs typeface="Arial"/>
                <a:sym typeface="Arial"/>
              </a:rPr>
              <a:t>Whoa!  That’s a lot of information!</a:t>
            </a:r>
            <a:endParaRPr>
              <a:solidFill>
                <a:srgbClr val="B16BAE"/>
              </a:solidFill>
              <a:latin typeface="Arial"/>
              <a:ea typeface="Arial"/>
              <a:cs typeface="Arial"/>
              <a:sym typeface="Arial"/>
            </a:endParaRPr>
          </a:p>
        </p:txBody>
      </p:sp>
      <p:sp>
        <p:nvSpPr>
          <p:cNvPr id="421" name="Google Shape;421;p64"/>
          <p:cNvSpPr txBox="1">
            <a:spLocks noGrp="1"/>
          </p:cNvSpPr>
          <p:nvPr>
            <p:ph type="body" idx="1"/>
          </p:nvPr>
        </p:nvSpPr>
        <p:spPr>
          <a:xfrm>
            <a:off x="180000" y="863550"/>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sz="2500">
                <a:latin typeface="Arial"/>
                <a:ea typeface="Arial"/>
                <a:cs typeface="Arial"/>
                <a:sym typeface="Arial"/>
              </a:rPr>
              <a:t>Let’s help some pups find their poochy parents </a:t>
            </a:r>
            <a:endParaRPr sz="2500">
              <a:latin typeface="Arial"/>
              <a:ea typeface="Arial"/>
              <a:cs typeface="Arial"/>
              <a:sym typeface="Arial"/>
            </a:endParaRPr>
          </a:p>
        </p:txBody>
      </p:sp>
      <p:sp>
        <p:nvSpPr>
          <p:cNvPr id="422" name="Google Shape;422;p64"/>
          <p:cNvSpPr txBox="1"/>
          <p:nvPr/>
        </p:nvSpPr>
        <p:spPr>
          <a:xfrm rot="483917">
            <a:off x="5752816" y="1785332"/>
            <a:ext cx="2999973" cy="18470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dk1"/>
                </a:solidFill>
                <a:highlight>
                  <a:srgbClr val="B3D5B3"/>
                </a:highlight>
              </a:rPr>
              <a:t>Work with your group!</a:t>
            </a:r>
            <a:endParaRPr sz="1800" b="1">
              <a:solidFill>
                <a:schemeClr val="dk1"/>
              </a:solidFill>
              <a:highlight>
                <a:srgbClr val="B3D5B3"/>
              </a:highlight>
            </a:endParaRPr>
          </a:p>
          <a:p>
            <a:pPr marL="0" lvl="0" indent="0" algn="l" rtl="0">
              <a:spcBef>
                <a:spcPts val="0"/>
              </a:spcBef>
              <a:spcAft>
                <a:spcPts val="0"/>
              </a:spcAft>
              <a:buNone/>
            </a:pPr>
            <a:r>
              <a:rPr lang="en" sz="1800" b="1">
                <a:solidFill>
                  <a:schemeClr val="dk1"/>
                </a:solidFill>
                <a:highlight>
                  <a:srgbClr val="B3D5B3"/>
                </a:highlight>
              </a:rPr>
              <a:t>Be ready to share and discuss!</a:t>
            </a:r>
            <a:endParaRPr sz="1800" b="1">
              <a:solidFill>
                <a:schemeClr val="dk1"/>
              </a:solidFill>
              <a:highlight>
                <a:srgbClr val="B3D5B3"/>
              </a:highlight>
            </a:endParaRPr>
          </a:p>
          <a:p>
            <a:pPr marL="0" lvl="0" indent="0" algn="l" rtl="0">
              <a:spcBef>
                <a:spcPts val="0"/>
              </a:spcBef>
              <a:spcAft>
                <a:spcPts val="0"/>
              </a:spcAft>
              <a:buNone/>
            </a:pPr>
            <a:r>
              <a:rPr lang="en" sz="1800" b="1">
                <a:solidFill>
                  <a:schemeClr val="dk1"/>
                </a:solidFill>
                <a:highlight>
                  <a:srgbClr val="B3D5B3"/>
                </a:highlight>
              </a:rPr>
              <a:t>Make sure you explain why you chose the pup you did</a:t>
            </a:r>
            <a:r>
              <a:rPr lang="en" sz="1800">
                <a:solidFill>
                  <a:schemeClr val="dk1"/>
                </a:solidFill>
                <a:highlight>
                  <a:srgbClr val="B2D6B3"/>
                </a:highlight>
              </a:rPr>
              <a:t>.</a:t>
            </a:r>
            <a:endParaRPr>
              <a:highlight>
                <a:srgbClr val="B2D6B3"/>
              </a:highlight>
            </a:endParaRPr>
          </a:p>
        </p:txBody>
      </p:sp>
      <p:pic>
        <p:nvPicPr>
          <p:cNvPr id="423" name="Google Shape;423;p64"/>
          <p:cNvPicPr preferRelativeResize="0"/>
          <p:nvPr/>
        </p:nvPicPr>
        <p:blipFill>
          <a:blip r:embed="rId3">
            <a:alphaModFix/>
          </a:blip>
          <a:stretch>
            <a:fillRect/>
          </a:stretch>
        </p:blipFill>
        <p:spPr>
          <a:xfrm>
            <a:off x="116625" y="1333975"/>
            <a:ext cx="5194575" cy="3680275"/>
          </a:xfrm>
          <a:prstGeom prst="rect">
            <a:avLst/>
          </a:prstGeom>
          <a:noFill/>
          <a:ln>
            <a:noFill/>
          </a:ln>
        </p:spPr>
      </p:pic>
      <p:sp>
        <p:nvSpPr>
          <p:cNvPr id="424" name="Google Shape;424;p64"/>
          <p:cNvSpPr/>
          <p:nvPr/>
        </p:nvSpPr>
        <p:spPr>
          <a:xfrm>
            <a:off x="8062500" y="4720300"/>
            <a:ext cx="314700" cy="228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orbel"/>
              <a:ea typeface="Corbel"/>
              <a:cs typeface="Corbel"/>
              <a:sym typeface="Corbe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pic>
        <p:nvPicPr>
          <p:cNvPr id="429" name="Google Shape;429;p65"/>
          <p:cNvPicPr preferRelativeResize="0"/>
          <p:nvPr/>
        </p:nvPicPr>
        <p:blipFill>
          <a:blip r:embed="rId3">
            <a:alphaModFix/>
          </a:blip>
          <a:stretch>
            <a:fillRect/>
          </a:stretch>
        </p:blipFill>
        <p:spPr>
          <a:xfrm>
            <a:off x="152400" y="152400"/>
            <a:ext cx="8087575" cy="4835625"/>
          </a:xfrm>
          <a:prstGeom prst="rect">
            <a:avLst/>
          </a:prstGeom>
          <a:noFill/>
          <a:ln>
            <a:noFill/>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6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rgbClr val="B16BAE"/>
                </a:solidFill>
              </a:rPr>
              <a:t>Time to work on our vocab!</a:t>
            </a:r>
            <a:endParaRPr b="1">
              <a:solidFill>
                <a:srgbClr val="B16BAE"/>
              </a:solidFill>
            </a:endParaRPr>
          </a:p>
        </p:txBody>
      </p:sp>
      <p:sp>
        <p:nvSpPr>
          <p:cNvPr id="435" name="Google Shape;435;p66"/>
          <p:cNvSpPr txBox="1">
            <a:spLocks noGrp="1"/>
          </p:cNvSpPr>
          <p:nvPr>
            <p:ph type="body" idx="1"/>
          </p:nvPr>
        </p:nvSpPr>
        <p:spPr>
          <a:xfrm>
            <a:off x="242050" y="9726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To wrap up today’s learning, let’s work on our vocabulary!</a:t>
            </a:r>
            <a:endParaRPr/>
          </a:p>
          <a:p>
            <a:pPr marL="0" lvl="0" indent="0" algn="l" rtl="0">
              <a:spcBef>
                <a:spcPts val="1200"/>
              </a:spcBef>
              <a:spcAft>
                <a:spcPts val="1200"/>
              </a:spcAft>
              <a:buNone/>
            </a:pPr>
            <a:endParaRPr/>
          </a:p>
        </p:txBody>
      </p:sp>
      <p:pic>
        <p:nvPicPr>
          <p:cNvPr id="436" name="Google Shape;436;p66"/>
          <p:cNvPicPr preferRelativeResize="0"/>
          <p:nvPr/>
        </p:nvPicPr>
        <p:blipFill>
          <a:blip r:embed="rId3">
            <a:alphaModFix/>
          </a:blip>
          <a:stretch>
            <a:fillRect/>
          </a:stretch>
        </p:blipFill>
        <p:spPr>
          <a:xfrm>
            <a:off x="501371" y="1401525"/>
            <a:ext cx="3167975" cy="1865701"/>
          </a:xfrm>
          <a:prstGeom prst="rect">
            <a:avLst/>
          </a:prstGeom>
          <a:noFill/>
          <a:ln>
            <a:noFill/>
          </a:ln>
        </p:spPr>
      </p:pic>
      <p:pic>
        <p:nvPicPr>
          <p:cNvPr id="437" name="Google Shape;437;p66"/>
          <p:cNvPicPr preferRelativeResize="0"/>
          <p:nvPr/>
        </p:nvPicPr>
        <p:blipFill>
          <a:blip r:embed="rId4">
            <a:alphaModFix/>
          </a:blip>
          <a:stretch>
            <a:fillRect/>
          </a:stretch>
        </p:blipFill>
        <p:spPr>
          <a:xfrm>
            <a:off x="5429450" y="1333950"/>
            <a:ext cx="3167974" cy="1882358"/>
          </a:xfrm>
          <a:prstGeom prst="rect">
            <a:avLst/>
          </a:prstGeom>
          <a:noFill/>
          <a:ln>
            <a:noFill/>
          </a:ln>
        </p:spPr>
      </p:pic>
      <p:pic>
        <p:nvPicPr>
          <p:cNvPr id="438" name="Google Shape;438;p66"/>
          <p:cNvPicPr preferRelativeResize="0"/>
          <p:nvPr/>
        </p:nvPicPr>
        <p:blipFill>
          <a:blip r:embed="rId5">
            <a:alphaModFix/>
          </a:blip>
          <a:stretch>
            <a:fillRect/>
          </a:stretch>
        </p:blipFill>
        <p:spPr>
          <a:xfrm>
            <a:off x="2830550" y="3356177"/>
            <a:ext cx="3852424" cy="1602325"/>
          </a:xfrm>
          <a:prstGeom prst="rect">
            <a:avLst/>
          </a:prstGeom>
          <a:noFill/>
          <a:ln>
            <a:noFill/>
          </a:ln>
        </p:spPr>
      </p:pic>
      <p:sp>
        <p:nvSpPr>
          <p:cNvPr id="439" name="Google Shape;439;p66"/>
          <p:cNvSpPr/>
          <p:nvPr/>
        </p:nvSpPr>
        <p:spPr>
          <a:xfrm>
            <a:off x="8062500" y="4720300"/>
            <a:ext cx="314700" cy="228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orbel"/>
              <a:ea typeface="Corbel"/>
              <a:cs typeface="Corbel"/>
              <a:sym typeface="Corbe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67"/>
          <p:cNvSpPr txBox="1">
            <a:spLocks noGrp="1"/>
          </p:cNvSpPr>
          <p:nvPr>
            <p:ph type="title" idx="4294967295"/>
          </p:nvPr>
        </p:nvSpPr>
        <p:spPr>
          <a:xfrm>
            <a:off x="117375" y="952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000000"/>
                </a:solidFill>
                <a:highlight>
                  <a:srgbClr val="B2D6B3"/>
                </a:highlight>
                <a:latin typeface="Arial"/>
                <a:ea typeface="Arial"/>
                <a:cs typeface="Arial"/>
                <a:sym typeface="Arial"/>
              </a:rPr>
              <a:t>ELABORATE</a:t>
            </a:r>
            <a:r>
              <a:rPr lang="en"/>
              <a:t> </a:t>
            </a:r>
            <a:r>
              <a:rPr lang="en" sz="2872">
                <a:solidFill>
                  <a:srgbClr val="B16BAE"/>
                </a:solidFill>
                <a:latin typeface="Arial"/>
                <a:ea typeface="Arial"/>
                <a:cs typeface="Arial"/>
                <a:sym typeface="Arial"/>
              </a:rPr>
              <a:t>We know variation in species occurs.  Look at the variation of the 3 butterfly species below (compare photos top to bottom)…</a:t>
            </a:r>
            <a:endParaRPr sz="2872">
              <a:solidFill>
                <a:srgbClr val="B16BAE"/>
              </a:solidFill>
              <a:latin typeface="Arial"/>
              <a:ea typeface="Arial"/>
              <a:cs typeface="Arial"/>
              <a:sym typeface="Arial"/>
            </a:endParaRPr>
          </a:p>
        </p:txBody>
      </p:sp>
      <p:sp>
        <p:nvSpPr>
          <p:cNvPr id="445" name="Google Shape;445;p67"/>
          <p:cNvSpPr txBox="1">
            <a:spLocks noGrp="1"/>
          </p:cNvSpPr>
          <p:nvPr>
            <p:ph type="body" idx="4294967295"/>
          </p:nvPr>
        </p:nvSpPr>
        <p:spPr>
          <a:xfrm>
            <a:off x="232575" y="1441238"/>
            <a:ext cx="8290200" cy="30639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sz="2100">
                <a:solidFill>
                  <a:srgbClr val="000000"/>
                </a:solidFill>
                <a:latin typeface="Arial"/>
                <a:ea typeface="Arial"/>
                <a:cs typeface="Arial"/>
                <a:sym typeface="Arial"/>
              </a:rPr>
              <a:t>With your group, Heads Together, what do you think caused the variation?</a:t>
            </a:r>
            <a:endParaRPr sz="2100">
              <a:solidFill>
                <a:srgbClr val="000000"/>
              </a:solidFill>
              <a:latin typeface="Arial"/>
              <a:ea typeface="Arial"/>
              <a:cs typeface="Arial"/>
              <a:sym typeface="Arial"/>
            </a:endParaRPr>
          </a:p>
        </p:txBody>
      </p:sp>
      <p:pic>
        <p:nvPicPr>
          <p:cNvPr id="446" name="Google Shape;446;p67"/>
          <p:cNvPicPr preferRelativeResize="0"/>
          <p:nvPr/>
        </p:nvPicPr>
        <p:blipFill>
          <a:blip r:embed="rId3">
            <a:alphaModFix/>
          </a:blip>
          <a:stretch>
            <a:fillRect/>
          </a:stretch>
        </p:blipFill>
        <p:spPr>
          <a:xfrm>
            <a:off x="232249" y="4002913"/>
            <a:ext cx="1806875" cy="687161"/>
          </a:xfrm>
          <a:prstGeom prst="rect">
            <a:avLst/>
          </a:prstGeom>
          <a:noFill/>
          <a:ln>
            <a:noFill/>
          </a:ln>
        </p:spPr>
      </p:pic>
      <p:sp>
        <p:nvSpPr>
          <p:cNvPr id="447" name="Google Shape;447;p67"/>
          <p:cNvSpPr txBox="1"/>
          <p:nvPr/>
        </p:nvSpPr>
        <p:spPr>
          <a:xfrm>
            <a:off x="7083850" y="2090375"/>
            <a:ext cx="591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graphicFrame>
        <p:nvGraphicFramePr>
          <p:cNvPr id="448" name="Google Shape;448;p67"/>
          <p:cNvGraphicFramePr/>
          <p:nvPr/>
        </p:nvGraphicFramePr>
        <p:xfrm>
          <a:off x="2287925" y="1955175"/>
          <a:ext cx="6458400" cy="3118970"/>
        </p:xfrm>
        <a:graphic>
          <a:graphicData uri="http://schemas.openxmlformats.org/drawingml/2006/table">
            <a:tbl>
              <a:tblPr>
                <a:noFill/>
                <a:tableStyleId>{26CD1DC2-06DB-47FB-AB20-56579E126EA9}</a:tableStyleId>
              </a:tblPr>
              <a:tblGrid>
                <a:gridCol w="2152800">
                  <a:extLst>
                    <a:ext uri="{9D8B030D-6E8A-4147-A177-3AD203B41FA5}">
                      <a16:colId xmlns:a16="http://schemas.microsoft.com/office/drawing/2014/main" val="20000"/>
                    </a:ext>
                  </a:extLst>
                </a:gridCol>
                <a:gridCol w="2152800">
                  <a:extLst>
                    <a:ext uri="{9D8B030D-6E8A-4147-A177-3AD203B41FA5}">
                      <a16:colId xmlns:a16="http://schemas.microsoft.com/office/drawing/2014/main" val="20001"/>
                    </a:ext>
                  </a:extLst>
                </a:gridCol>
                <a:gridCol w="2152800">
                  <a:extLst>
                    <a:ext uri="{9D8B030D-6E8A-4147-A177-3AD203B41FA5}">
                      <a16:colId xmlns:a16="http://schemas.microsoft.com/office/drawing/2014/main" val="20002"/>
                    </a:ext>
                  </a:extLst>
                </a:gridCol>
              </a:tblGrid>
              <a:tr h="366125">
                <a:tc>
                  <a:txBody>
                    <a:bodyPr/>
                    <a:lstStyle/>
                    <a:p>
                      <a:pPr marL="0" lvl="0" indent="0" algn="l" rtl="0">
                        <a:spcBef>
                          <a:spcPts val="0"/>
                        </a:spcBef>
                        <a:spcAft>
                          <a:spcPts val="0"/>
                        </a:spcAft>
                        <a:buNone/>
                      </a:pPr>
                      <a:r>
                        <a:rPr lang="en" b="1" i="1"/>
                        <a:t>Araschnia levana</a:t>
                      </a:r>
                      <a:endParaRPr b="1" i="1"/>
                    </a:p>
                  </a:txBody>
                  <a:tcPr marL="91425" marR="91425" marT="91425" marB="91425"/>
                </a:tc>
                <a:tc>
                  <a:txBody>
                    <a:bodyPr/>
                    <a:lstStyle/>
                    <a:p>
                      <a:pPr marL="0" lvl="0" indent="0" algn="l" rtl="0">
                        <a:spcBef>
                          <a:spcPts val="0"/>
                        </a:spcBef>
                        <a:spcAft>
                          <a:spcPts val="0"/>
                        </a:spcAft>
                        <a:buNone/>
                      </a:pPr>
                      <a:r>
                        <a:rPr lang="en" b="1" i="1"/>
                        <a:t>Precis octavia</a:t>
                      </a:r>
                      <a:endParaRPr b="1" i="1"/>
                    </a:p>
                  </a:txBody>
                  <a:tcPr marL="91425" marR="91425" marT="91425" marB="91425"/>
                </a:tc>
                <a:tc>
                  <a:txBody>
                    <a:bodyPr/>
                    <a:lstStyle/>
                    <a:p>
                      <a:pPr marL="0" lvl="0" indent="0" algn="l" rtl="0">
                        <a:spcBef>
                          <a:spcPts val="0"/>
                        </a:spcBef>
                        <a:spcAft>
                          <a:spcPts val="0"/>
                        </a:spcAft>
                        <a:buNone/>
                      </a:pPr>
                      <a:r>
                        <a:rPr lang="en" b="1" i="1"/>
                        <a:t>Bicyclus anynana</a:t>
                      </a:r>
                      <a:endParaRPr b="1" i="1"/>
                    </a:p>
                  </a:txBody>
                  <a:tcPr marL="91425" marR="91425" marT="91425" marB="91425"/>
                </a:tc>
                <a:extLst>
                  <a:ext uri="{0D108BD9-81ED-4DB2-BD59-A6C34878D82A}">
                    <a16:rowId xmlns:a16="http://schemas.microsoft.com/office/drawing/2014/main" val="10000"/>
                  </a:ext>
                </a:extLst>
              </a:tr>
              <a:tr h="1259750">
                <a:tc>
                  <a:txBody>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1"/>
                  </a:ext>
                </a:extLst>
              </a:tr>
              <a:tr h="1318550">
                <a:tc>
                  <a:txBody>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2"/>
                  </a:ext>
                </a:extLst>
              </a:tr>
            </a:tbl>
          </a:graphicData>
        </a:graphic>
      </p:graphicFrame>
      <p:pic>
        <p:nvPicPr>
          <p:cNvPr id="449" name="Google Shape;449;p67"/>
          <p:cNvPicPr preferRelativeResize="0"/>
          <p:nvPr/>
        </p:nvPicPr>
        <p:blipFill>
          <a:blip r:embed="rId4">
            <a:alphaModFix/>
          </a:blip>
          <a:stretch>
            <a:fillRect/>
          </a:stretch>
        </p:blipFill>
        <p:spPr>
          <a:xfrm>
            <a:off x="2493475" y="2412675"/>
            <a:ext cx="1565525" cy="983225"/>
          </a:xfrm>
          <a:prstGeom prst="rect">
            <a:avLst/>
          </a:prstGeom>
          <a:noFill/>
          <a:ln>
            <a:noFill/>
          </a:ln>
        </p:spPr>
      </p:pic>
      <p:pic>
        <p:nvPicPr>
          <p:cNvPr id="450" name="Google Shape;450;p67"/>
          <p:cNvPicPr preferRelativeResize="0"/>
          <p:nvPr/>
        </p:nvPicPr>
        <p:blipFill>
          <a:blip r:embed="rId5">
            <a:alphaModFix/>
          </a:blip>
          <a:stretch>
            <a:fillRect/>
          </a:stretch>
        </p:blipFill>
        <p:spPr>
          <a:xfrm>
            <a:off x="2493484" y="3779475"/>
            <a:ext cx="1651616" cy="983225"/>
          </a:xfrm>
          <a:prstGeom prst="rect">
            <a:avLst/>
          </a:prstGeom>
          <a:noFill/>
          <a:ln>
            <a:noFill/>
          </a:ln>
        </p:spPr>
      </p:pic>
      <p:pic>
        <p:nvPicPr>
          <p:cNvPr id="451" name="Google Shape;451;p67"/>
          <p:cNvPicPr preferRelativeResize="0"/>
          <p:nvPr/>
        </p:nvPicPr>
        <p:blipFill>
          <a:blip r:embed="rId6">
            <a:alphaModFix/>
          </a:blip>
          <a:stretch>
            <a:fillRect/>
          </a:stretch>
        </p:blipFill>
        <p:spPr>
          <a:xfrm>
            <a:off x="4571998" y="2412673"/>
            <a:ext cx="1746100" cy="1121027"/>
          </a:xfrm>
          <a:prstGeom prst="rect">
            <a:avLst/>
          </a:prstGeom>
          <a:noFill/>
          <a:ln>
            <a:noFill/>
          </a:ln>
        </p:spPr>
      </p:pic>
      <p:pic>
        <p:nvPicPr>
          <p:cNvPr id="452" name="Google Shape;452;p67"/>
          <p:cNvPicPr preferRelativeResize="0"/>
          <p:nvPr/>
        </p:nvPicPr>
        <p:blipFill>
          <a:blip r:embed="rId7">
            <a:alphaModFix/>
          </a:blip>
          <a:stretch>
            <a:fillRect/>
          </a:stretch>
        </p:blipFill>
        <p:spPr>
          <a:xfrm>
            <a:off x="4735423" y="3797998"/>
            <a:ext cx="1419252" cy="946175"/>
          </a:xfrm>
          <a:prstGeom prst="rect">
            <a:avLst/>
          </a:prstGeom>
          <a:noFill/>
          <a:ln>
            <a:noFill/>
          </a:ln>
        </p:spPr>
      </p:pic>
      <p:pic>
        <p:nvPicPr>
          <p:cNvPr id="453" name="Google Shape;453;p67"/>
          <p:cNvPicPr preferRelativeResize="0"/>
          <p:nvPr/>
        </p:nvPicPr>
        <p:blipFill>
          <a:blip r:embed="rId8">
            <a:alphaModFix/>
          </a:blip>
          <a:stretch>
            <a:fillRect/>
          </a:stretch>
        </p:blipFill>
        <p:spPr>
          <a:xfrm>
            <a:off x="6831100" y="2425300"/>
            <a:ext cx="1806875" cy="1095775"/>
          </a:xfrm>
          <a:prstGeom prst="rect">
            <a:avLst/>
          </a:prstGeom>
          <a:noFill/>
          <a:ln>
            <a:noFill/>
          </a:ln>
        </p:spPr>
      </p:pic>
      <p:pic>
        <p:nvPicPr>
          <p:cNvPr id="454" name="Google Shape;454;p67"/>
          <p:cNvPicPr preferRelativeResize="0"/>
          <p:nvPr/>
        </p:nvPicPr>
        <p:blipFill>
          <a:blip r:embed="rId9">
            <a:alphaModFix/>
          </a:blip>
          <a:stretch>
            <a:fillRect/>
          </a:stretch>
        </p:blipFill>
        <p:spPr>
          <a:xfrm>
            <a:off x="6882438" y="3740064"/>
            <a:ext cx="1651625" cy="1062051"/>
          </a:xfrm>
          <a:prstGeom prst="rect">
            <a:avLst/>
          </a:prstGeom>
          <a:noFill/>
          <a:ln>
            <a:noFill/>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68"/>
          <p:cNvSpPr txBox="1">
            <a:spLocks noGrp="1"/>
          </p:cNvSpPr>
          <p:nvPr>
            <p:ph type="title"/>
          </p:nvPr>
        </p:nvSpPr>
        <p:spPr>
          <a:xfrm>
            <a:off x="117375" y="95200"/>
            <a:ext cx="8907300" cy="825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2400">
                <a:solidFill>
                  <a:srgbClr val="B16BAE"/>
                </a:solidFill>
                <a:latin typeface="Arial"/>
                <a:ea typeface="Arial"/>
                <a:cs typeface="Arial"/>
                <a:sym typeface="Arial"/>
              </a:rPr>
              <a:t>We know variation in species occurs.  Look at the variation of the 3 butterfly species below (compare photos top to bottom)…</a:t>
            </a:r>
            <a:endParaRPr sz="2400">
              <a:solidFill>
                <a:srgbClr val="B16BAE"/>
              </a:solidFill>
              <a:latin typeface="Arial"/>
              <a:ea typeface="Arial"/>
              <a:cs typeface="Arial"/>
              <a:sym typeface="Arial"/>
            </a:endParaRPr>
          </a:p>
        </p:txBody>
      </p:sp>
      <p:sp>
        <p:nvSpPr>
          <p:cNvPr id="460" name="Google Shape;460;p68"/>
          <p:cNvSpPr txBox="1">
            <a:spLocks noGrp="1"/>
          </p:cNvSpPr>
          <p:nvPr>
            <p:ph type="body" idx="1"/>
          </p:nvPr>
        </p:nvSpPr>
        <p:spPr>
          <a:xfrm>
            <a:off x="239600" y="958963"/>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sz="2100" b="1">
                <a:solidFill>
                  <a:srgbClr val="86A289"/>
                </a:solidFill>
              </a:rPr>
              <a:t>With your group, Heads Together, what do you think caused the variation?</a:t>
            </a:r>
            <a:endParaRPr sz="2100" b="1">
              <a:solidFill>
                <a:srgbClr val="86A289"/>
              </a:solidFill>
            </a:endParaRPr>
          </a:p>
        </p:txBody>
      </p:sp>
      <p:pic>
        <p:nvPicPr>
          <p:cNvPr id="461" name="Google Shape;461;p68"/>
          <p:cNvPicPr preferRelativeResize="0"/>
          <p:nvPr/>
        </p:nvPicPr>
        <p:blipFill>
          <a:blip r:embed="rId3">
            <a:alphaModFix/>
          </a:blip>
          <a:stretch>
            <a:fillRect/>
          </a:stretch>
        </p:blipFill>
        <p:spPr>
          <a:xfrm>
            <a:off x="193575" y="4090925"/>
            <a:ext cx="1785950" cy="596542"/>
          </a:xfrm>
          <a:prstGeom prst="rect">
            <a:avLst/>
          </a:prstGeom>
          <a:noFill/>
          <a:ln>
            <a:noFill/>
          </a:ln>
        </p:spPr>
      </p:pic>
      <p:sp>
        <p:nvSpPr>
          <p:cNvPr id="462" name="Google Shape;462;p68"/>
          <p:cNvSpPr txBox="1"/>
          <p:nvPr/>
        </p:nvSpPr>
        <p:spPr>
          <a:xfrm>
            <a:off x="7083850" y="2090375"/>
            <a:ext cx="591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graphicFrame>
        <p:nvGraphicFramePr>
          <p:cNvPr id="463" name="Google Shape;463;p68"/>
          <p:cNvGraphicFramePr/>
          <p:nvPr/>
        </p:nvGraphicFramePr>
        <p:xfrm>
          <a:off x="1935325" y="1608800"/>
          <a:ext cx="6951750" cy="3374685"/>
        </p:xfrm>
        <a:graphic>
          <a:graphicData uri="http://schemas.openxmlformats.org/drawingml/2006/table">
            <a:tbl>
              <a:tblPr>
                <a:noFill/>
                <a:tableStyleId>{26CD1DC2-06DB-47FB-AB20-56579E126EA9}</a:tableStyleId>
              </a:tblPr>
              <a:tblGrid>
                <a:gridCol w="2317250">
                  <a:extLst>
                    <a:ext uri="{9D8B030D-6E8A-4147-A177-3AD203B41FA5}">
                      <a16:colId xmlns:a16="http://schemas.microsoft.com/office/drawing/2014/main" val="20000"/>
                    </a:ext>
                  </a:extLst>
                </a:gridCol>
                <a:gridCol w="2317250">
                  <a:extLst>
                    <a:ext uri="{9D8B030D-6E8A-4147-A177-3AD203B41FA5}">
                      <a16:colId xmlns:a16="http://schemas.microsoft.com/office/drawing/2014/main" val="20001"/>
                    </a:ext>
                  </a:extLst>
                </a:gridCol>
                <a:gridCol w="2317250">
                  <a:extLst>
                    <a:ext uri="{9D8B030D-6E8A-4147-A177-3AD203B41FA5}">
                      <a16:colId xmlns:a16="http://schemas.microsoft.com/office/drawing/2014/main" val="20002"/>
                    </a:ext>
                  </a:extLst>
                </a:gridCol>
              </a:tblGrid>
              <a:tr h="430475">
                <a:tc>
                  <a:txBody>
                    <a:bodyPr/>
                    <a:lstStyle/>
                    <a:p>
                      <a:pPr marL="0" lvl="0" indent="0" algn="l" rtl="0">
                        <a:spcBef>
                          <a:spcPts val="0"/>
                        </a:spcBef>
                        <a:spcAft>
                          <a:spcPts val="0"/>
                        </a:spcAft>
                        <a:buNone/>
                      </a:pPr>
                      <a:r>
                        <a:rPr lang="en" b="1" i="1"/>
                        <a:t>Araschnia levana</a:t>
                      </a:r>
                      <a:endParaRPr b="1" i="1"/>
                    </a:p>
                  </a:txBody>
                  <a:tcPr marL="91425" marR="91425" marT="91425" marB="91425"/>
                </a:tc>
                <a:tc>
                  <a:txBody>
                    <a:bodyPr/>
                    <a:lstStyle/>
                    <a:p>
                      <a:pPr marL="0" lvl="0" indent="0" algn="l" rtl="0">
                        <a:spcBef>
                          <a:spcPts val="0"/>
                        </a:spcBef>
                        <a:spcAft>
                          <a:spcPts val="0"/>
                        </a:spcAft>
                        <a:buNone/>
                      </a:pPr>
                      <a:r>
                        <a:rPr lang="en" b="1" i="1"/>
                        <a:t>Precis octavia</a:t>
                      </a:r>
                      <a:endParaRPr b="1" i="1"/>
                    </a:p>
                  </a:txBody>
                  <a:tcPr marL="91425" marR="91425" marT="91425" marB="91425"/>
                </a:tc>
                <a:tc>
                  <a:txBody>
                    <a:bodyPr/>
                    <a:lstStyle/>
                    <a:p>
                      <a:pPr marL="0" lvl="0" indent="0" algn="l" rtl="0">
                        <a:spcBef>
                          <a:spcPts val="0"/>
                        </a:spcBef>
                        <a:spcAft>
                          <a:spcPts val="0"/>
                        </a:spcAft>
                        <a:buNone/>
                      </a:pPr>
                      <a:r>
                        <a:rPr lang="en" b="1" i="1"/>
                        <a:t>Bicyclus anynana</a:t>
                      </a:r>
                      <a:endParaRPr b="1" i="1"/>
                    </a:p>
                  </a:txBody>
                  <a:tcPr marL="91425" marR="91425" marT="91425" marB="91425"/>
                </a:tc>
                <a:extLst>
                  <a:ext uri="{0D108BD9-81ED-4DB2-BD59-A6C34878D82A}">
                    <a16:rowId xmlns:a16="http://schemas.microsoft.com/office/drawing/2014/main" val="10000"/>
                  </a:ext>
                </a:extLst>
              </a:tr>
              <a:tr h="1481200">
                <a:tc>
                  <a:txBody>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1"/>
                  </a:ext>
                </a:extLst>
              </a:tr>
              <a:tr h="1376075">
                <a:tc>
                  <a:txBody>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2"/>
                  </a:ext>
                </a:extLst>
              </a:tr>
            </a:tbl>
          </a:graphicData>
        </a:graphic>
      </p:graphicFrame>
      <p:pic>
        <p:nvPicPr>
          <p:cNvPr id="464" name="Google Shape;464;p68"/>
          <p:cNvPicPr preferRelativeResize="0"/>
          <p:nvPr/>
        </p:nvPicPr>
        <p:blipFill>
          <a:blip r:embed="rId4">
            <a:alphaModFix/>
          </a:blip>
          <a:stretch>
            <a:fillRect/>
          </a:stretch>
        </p:blipFill>
        <p:spPr>
          <a:xfrm>
            <a:off x="1975625" y="2090375"/>
            <a:ext cx="2171825" cy="1364038"/>
          </a:xfrm>
          <a:prstGeom prst="rect">
            <a:avLst/>
          </a:prstGeom>
          <a:noFill/>
          <a:ln>
            <a:noFill/>
          </a:ln>
        </p:spPr>
      </p:pic>
      <p:pic>
        <p:nvPicPr>
          <p:cNvPr id="465" name="Google Shape;465;p68"/>
          <p:cNvPicPr preferRelativeResize="0"/>
          <p:nvPr/>
        </p:nvPicPr>
        <p:blipFill>
          <a:blip r:embed="rId5">
            <a:alphaModFix/>
          </a:blip>
          <a:stretch>
            <a:fillRect/>
          </a:stretch>
        </p:blipFill>
        <p:spPr>
          <a:xfrm>
            <a:off x="2032063" y="3628202"/>
            <a:ext cx="2096350" cy="1247986"/>
          </a:xfrm>
          <a:prstGeom prst="rect">
            <a:avLst/>
          </a:prstGeom>
          <a:noFill/>
          <a:ln>
            <a:noFill/>
          </a:ln>
        </p:spPr>
      </p:pic>
      <p:pic>
        <p:nvPicPr>
          <p:cNvPr id="466" name="Google Shape;466;p68"/>
          <p:cNvPicPr preferRelativeResize="0"/>
          <p:nvPr/>
        </p:nvPicPr>
        <p:blipFill>
          <a:blip r:embed="rId6">
            <a:alphaModFix/>
          </a:blip>
          <a:stretch>
            <a:fillRect/>
          </a:stretch>
        </p:blipFill>
        <p:spPr>
          <a:xfrm>
            <a:off x="4325287" y="1994237"/>
            <a:ext cx="2171825" cy="1394357"/>
          </a:xfrm>
          <a:prstGeom prst="rect">
            <a:avLst/>
          </a:prstGeom>
          <a:noFill/>
          <a:ln>
            <a:noFill/>
          </a:ln>
        </p:spPr>
      </p:pic>
      <p:pic>
        <p:nvPicPr>
          <p:cNvPr id="467" name="Google Shape;467;p68"/>
          <p:cNvPicPr preferRelativeResize="0"/>
          <p:nvPr/>
        </p:nvPicPr>
        <p:blipFill>
          <a:blip r:embed="rId7">
            <a:alphaModFix/>
          </a:blip>
          <a:stretch>
            <a:fillRect/>
          </a:stretch>
        </p:blipFill>
        <p:spPr>
          <a:xfrm>
            <a:off x="4387387" y="3520475"/>
            <a:ext cx="2028600" cy="1352400"/>
          </a:xfrm>
          <a:prstGeom prst="rect">
            <a:avLst/>
          </a:prstGeom>
          <a:noFill/>
          <a:ln>
            <a:noFill/>
          </a:ln>
        </p:spPr>
      </p:pic>
      <p:pic>
        <p:nvPicPr>
          <p:cNvPr id="468" name="Google Shape;468;p68"/>
          <p:cNvPicPr preferRelativeResize="0"/>
          <p:nvPr/>
        </p:nvPicPr>
        <p:blipFill>
          <a:blip r:embed="rId8">
            <a:alphaModFix/>
          </a:blip>
          <a:stretch>
            <a:fillRect/>
          </a:stretch>
        </p:blipFill>
        <p:spPr>
          <a:xfrm>
            <a:off x="6674950" y="1994232"/>
            <a:ext cx="2028625" cy="1345894"/>
          </a:xfrm>
          <a:prstGeom prst="rect">
            <a:avLst/>
          </a:prstGeom>
          <a:noFill/>
          <a:ln>
            <a:noFill/>
          </a:ln>
        </p:spPr>
      </p:pic>
      <p:pic>
        <p:nvPicPr>
          <p:cNvPr id="469" name="Google Shape;469;p68"/>
          <p:cNvPicPr preferRelativeResize="0"/>
          <p:nvPr/>
        </p:nvPicPr>
        <p:blipFill>
          <a:blip r:embed="rId9">
            <a:alphaModFix/>
          </a:blip>
          <a:stretch>
            <a:fillRect/>
          </a:stretch>
        </p:blipFill>
        <p:spPr>
          <a:xfrm>
            <a:off x="6781000" y="3660750"/>
            <a:ext cx="2028625" cy="1304500"/>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42"/>
          <p:cNvSpPr txBox="1">
            <a:spLocks noGrp="1"/>
          </p:cNvSpPr>
          <p:nvPr>
            <p:ph type="title"/>
          </p:nvPr>
        </p:nvSpPr>
        <p:spPr>
          <a:xfrm>
            <a:off x="311700" y="4097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rgbClr val="B16BAE"/>
                </a:solidFill>
                <a:latin typeface="Arial"/>
                <a:ea typeface="Arial"/>
                <a:cs typeface="Arial"/>
                <a:sym typeface="Arial"/>
              </a:rPr>
              <a:t>All these seeds are from the same kind, </a:t>
            </a:r>
            <a:r>
              <a:rPr lang="en" b="1">
                <a:solidFill>
                  <a:srgbClr val="B16BAE"/>
                </a:solidFill>
                <a:highlight>
                  <a:srgbClr val="B2D6B3"/>
                </a:highlight>
                <a:latin typeface="Arial"/>
                <a:ea typeface="Arial"/>
                <a:cs typeface="Arial"/>
                <a:sym typeface="Arial"/>
              </a:rPr>
              <a:t>same </a:t>
            </a:r>
            <a:r>
              <a:rPr lang="en" b="1" i="1">
                <a:solidFill>
                  <a:srgbClr val="B16BAE"/>
                </a:solidFill>
                <a:highlight>
                  <a:srgbClr val="B2D6B3"/>
                </a:highlight>
                <a:latin typeface="Arial"/>
                <a:ea typeface="Arial"/>
                <a:cs typeface="Arial"/>
                <a:sym typeface="Arial"/>
              </a:rPr>
              <a:t>species</a:t>
            </a:r>
            <a:r>
              <a:rPr lang="en" b="1">
                <a:solidFill>
                  <a:srgbClr val="B16BAE"/>
                </a:solidFill>
                <a:highlight>
                  <a:srgbClr val="B2D6B3"/>
                </a:highlight>
                <a:latin typeface="Arial"/>
                <a:ea typeface="Arial"/>
                <a:cs typeface="Arial"/>
                <a:sym typeface="Arial"/>
              </a:rPr>
              <a:t>,  </a:t>
            </a:r>
            <a:r>
              <a:rPr lang="en" b="1">
                <a:solidFill>
                  <a:srgbClr val="B16BAE"/>
                </a:solidFill>
                <a:latin typeface="Arial"/>
                <a:ea typeface="Arial"/>
                <a:cs typeface="Arial"/>
                <a:sym typeface="Arial"/>
              </a:rPr>
              <a:t>of plant.</a:t>
            </a:r>
            <a:endParaRPr b="1">
              <a:solidFill>
                <a:srgbClr val="B16BAE"/>
              </a:solidFill>
              <a:latin typeface="Arial"/>
              <a:ea typeface="Arial"/>
              <a:cs typeface="Arial"/>
              <a:sym typeface="Arial"/>
            </a:endParaRPr>
          </a:p>
        </p:txBody>
      </p:sp>
      <p:sp>
        <p:nvSpPr>
          <p:cNvPr id="213" name="Google Shape;213;p42"/>
          <p:cNvSpPr txBox="1">
            <a:spLocks noGrp="1"/>
          </p:cNvSpPr>
          <p:nvPr>
            <p:ph type="body" idx="1"/>
          </p:nvPr>
        </p:nvSpPr>
        <p:spPr>
          <a:xfrm>
            <a:off x="187350" y="1192675"/>
            <a:ext cx="8769300" cy="3706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solidFill>
                <a:srgbClr val="000000"/>
              </a:solidFill>
            </a:endParaRPr>
          </a:p>
          <a:p>
            <a:pPr marL="0" lvl="0" indent="0" algn="l" rtl="0">
              <a:spcBef>
                <a:spcPts val="1200"/>
              </a:spcBef>
              <a:spcAft>
                <a:spcPts val="0"/>
              </a:spcAft>
              <a:buNone/>
            </a:pPr>
            <a:r>
              <a:rPr lang="en" sz="1800">
                <a:solidFill>
                  <a:srgbClr val="000000"/>
                </a:solidFill>
                <a:latin typeface="Arial"/>
                <a:ea typeface="Arial"/>
                <a:cs typeface="Arial"/>
                <a:sym typeface="Arial"/>
              </a:rPr>
              <a:t>With your group, take a </a:t>
            </a:r>
            <a:r>
              <a:rPr lang="en" sz="1800" b="1">
                <a:solidFill>
                  <a:srgbClr val="000000"/>
                </a:solidFill>
                <a:latin typeface="Arial"/>
                <a:ea typeface="Arial"/>
                <a:cs typeface="Arial"/>
                <a:sym typeface="Arial"/>
              </a:rPr>
              <a:t>look</a:t>
            </a:r>
            <a:r>
              <a:rPr lang="en" sz="1800">
                <a:solidFill>
                  <a:srgbClr val="000000"/>
                </a:solidFill>
                <a:latin typeface="Arial"/>
                <a:ea typeface="Arial"/>
                <a:cs typeface="Arial"/>
                <a:sym typeface="Arial"/>
              </a:rPr>
              <a:t> at the seeds. </a:t>
            </a:r>
            <a:r>
              <a:rPr lang="en" sz="1800" b="1">
                <a:solidFill>
                  <a:srgbClr val="000000"/>
                </a:solidFill>
                <a:latin typeface="Arial"/>
                <a:ea typeface="Arial"/>
                <a:cs typeface="Arial"/>
                <a:sym typeface="Arial"/>
              </a:rPr>
              <a:t>Write</a:t>
            </a:r>
            <a:r>
              <a:rPr lang="en" sz="1800">
                <a:solidFill>
                  <a:srgbClr val="000000"/>
                </a:solidFill>
                <a:latin typeface="Arial"/>
                <a:ea typeface="Arial"/>
                <a:cs typeface="Arial"/>
                <a:sym typeface="Arial"/>
              </a:rPr>
              <a:t> your observations and </a:t>
            </a:r>
            <a:r>
              <a:rPr lang="en" sz="1800" b="1">
                <a:solidFill>
                  <a:srgbClr val="000000"/>
                </a:solidFill>
                <a:latin typeface="Arial"/>
                <a:ea typeface="Arial"/>
                <a:cs typeface="Arial"/>
                <a:sym typeface="Arial"/>
              </a:rPr>
              <a:t>draw</a:t>
            </a:r>
            <a:r>
              <a:rPr lang="en" sz="1800">
                <a:solidFill>
                  <a:srgbClr val="000000"/>
                </a:solidFill>
                <a:latin typeface="Arial"/>
                <a:ea typeface="Arial"/>
                <a:cs typeface="Arial"/>
                <a:sym typeface="Arial"/>
              </a:rPr>
              <a:t> what you see on your Student Handout.  </a:t>
            </a:r>
            <a:endParaRPr sz="1800">
              <a:solidFill>
                <a:srgbClr val="000000"/>
              </a:solidFill>
              <a:latin typeface="Arial"/>
              <a:ea typeface="Arial"/>
              <a:cs typeface="Arial"/>
              <a:sym typeface="Arial"/>
            </a:endParaRPr>
          </a:p>
          <a:p>
            <a:pPr marL="0" lvl="0" indent="0" algn="l" rtl="0">
              <a:spcBef>
                <a:spcPts val="1200"/>
              </a:spcBef>
              <a:spcAft>
                <a:spcPts val="0"/>
              </a:spcAft>
              <a:buNone/>
            </a:pPr>
            <a:r>
              <a:rPr lang="en" sz="2000">
                <a:solidFill>
                  <a:schemeClr val="dk1"/>
                </a:solidFill>
                <a:latin typeface="Arial"/>
                <a:ea typeface="Arial"/>
                <a:cs typeface="Arial"/>
                <a:sym typeface="Arial"/>
              </a:rPr>
              <a:t>Include: texture, color, size  </a:t>
            </a:r>
            <a:r>
              <a:rPr lang="en" sz="2500">
                <a:solidFill>
                  <a:schemeClr val="dk1"/>
                </a:solidFill>
              </a:rPr>
              <a:t> </a:t>
            </a:r>
            <a:endParaRPr sz="2500">
              <a:solidFill>
                <a:schemeClr val="dk1"/>
              </a:solidFill>
            </a:endParaRPr>
          </a:p>
          <a:p>
            <a:pPr marL="0" lvl="0" indent="0" algn="l" rtl="0">
              <a:spcBef>
                <a:spcPts val="0"/>
              </a:spcBef>
              <a:spcAft>
                <a:spcPts val="0"/>
              </a:spcAft>
              <a:buNone/>
            </a:pPr>
            <a:r>
              <a:rPr lang="en" sz="2000">
                <a:solidFill>
                  <a:schemeClr val="dk1"/>
                </a:solidFill>
                <a:highlight>
                  <a:srgbClr val="B2D6B3"/>
                </a:highlight>
                <a:latin typeface="Arial"/>
                <a:ea typeface="Arial"/>
                <a:cs typeface="Arial"/>
                <a:sym typeface="Arial"/>
              </a:rPr>
              <a:t>Draw your prediction of the mature plant. Predict if the mature plants will all look the same or different. </a:t>
            </a:r>
            <a:endParaRPr sz="2000">
              <a:solidFill>
                <a:schemeClr val="dk1"/>
              </a:solidFill>
              <a:highlight>
                <a:srgbClr val="B2D6B3"/>
              </a:highlight>
              <a:latin typeface="Arial"/>
              <a:ea typeface="Arial"/>
              <a:cs typeface="Arial"/>
              <a:sym typeface="Arial"/>
            </a:endParaRPr>
          </a:p>
          <a:p>
            <a:pPr marL="0" lvl="0" indent="0" algn="l" rtl="0">
              <a:spcBef>
                <a:spcPts val="0"/>
              </a:spcBef>
              <a:spcAft>
                <a:spcPts val="0"/>
              </a:spcAft>
              <a:buNone/>
            </a:pPr>
            <a:endParaRPr>
              <a:highlight>
                <a:srgbClr val="B2D6B3"/>
              </a:highlight>
            </a:endParaRPr>
          </a:p>
          <a:p>
            <a:pPr marL="0" lvl="0" indent="0" algn="l" rtl="0">
              <a:spcBef>
                <a:spcPts val="0"/>
              </a:spcBef>
              <a:spcAft>
                <a:spcPts val="1200"/>
              </a:spcAft>
              <a:buNone/>
            </a:pPr>
            <a:endParaRPr/>
          </a:p>
        </p:txBody>
      </p:sp>
      <p:pic>
        <p:nvPicPr>
          <p:cNvPr id="214" name="Google Shape;214;p42"/>
          <p:cNvPicPr preferRelativeResize="0"/>
          <p:nvPr/>
        </p:nvPicPr>
        <p:blipFill>
          <a:blip r:embed="rId3">
            <a:alphaModFix/>
          </a:blip>
          <a:stretch>
            <a:fillRect/>
          </a:stretch>
        </p:blipFill>
        <p:spPr>
          <a:xfrm>
            <a:off x="3485625" y="3462850"/>
            <a:ext cx="5095600" cy="1436325"/>
          </a:xfrm>
          <a:prstGeom prst="rect">
            <a:avLst/>
          </a:prstGeom>
          <a:noFill/>
          <a:ln>
            <a:noFill/>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70"/>
          <p:cNvSpPr txBox="1">
            <a:spLocks noGrp="1"/>
          </p:cNvSpPr>
          <p:nvPr>
            <p:ph type="title"/>
          </p:nvPr>
        </p:nvSpPr>
        <p:spPr>
          <a:xfrm>
            <a:off x="5580725" y="86950"/>
            <a:ext cx="3836100" cy="5733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latin typeface="Arial"/>
                <a:ea typeface="Arial"/>
                <a:cs typeface="Arial"/>
                <a:sym typeface="Arial"/>
              </a:rPr>
              <a:t>Sorting cards</a:t>
            </a:r>
            <a:endParaRPr>
              <a:latin typeface="Arial"/>
              <a:ea typeface="Arial"/>
              <a:cs typeface="Arial"/>
              <a:sym typeface="Arial"/>
            </a:endParaRPr>
          </a:p>
        </p:txBody>
      </p:sp>
      <p:sp>
        <p:nvSpPr>
          <p:cNvPr id="486" name="Google Shape;486;p70"/>
          <p:cNvSpPr txBox="1">
            <a:spLocks noGrp="1"/>
          </p:cNvSpPr>
          <p:nvPr>
            <p:ph type="body" idx="1"/>
          </p:nvPr>
        </p:nvSpPr>
        <p:spPr>
          <a:xfrm>
            <a:off x="87600" y="152975"/>
            <a:ext cx="5037000" cy="4682400"/>
          </a:xfrm>
          <a:prstGeom prst="rect">
            <a:avLst/>
          </a:prstGeom>
        </p:spPr>
        <p:txBody>
          <a:bodyPr spcFirstLastPara="1" wrap="square" lIns="68575" tIns="34275" rIns="68575" bIns="34275" anchor="t" anchorCtr="0">
            <a:noAutofit/>
          </a:bodyPr>
          <a:lstStyle/>
          <a:p>
            <a:pPr marL="342900" lvl="0" indent="-298450" algn="l" rtl="0">
              <a:lnSpc>
                <a:spcPct val="90000"/>
              </a:lnSpc>
              <a:spcBef>
                <a:spcPts val="0"/>
              </a:spcBef>
              <a:spcAft>
                <a:spcPts val="0"/>
              </a:spcAft>
              <a:buClr>
                <a:srgbClr val="B16BAE"/>
              </a:buClr>
              <a:buSzPts val="2500"/>
              <a:buChar char="•"/>
            </a:pPr>
            <a:r>
              <a:rPr lang="en" sz="2500" b="1">
                <a:solidFill>
                  <a:srgbClr val="B16BAE"/>
                </a:solidFill>
              </a:rPr>
              <a:t>With a Partner, you will sort the given cards into two separate columns:  </a:t>
            </a:r>
            <a:r>
              <a:rPr lang="en" sz="2500" b="1" u="sng">
                <a:solidFill>
                  <a:srgbClr val="B16BAE"/>
                </a:solidFill>
                <a:latin typeface="Arial"/>
                <a:ea typeface="Arial"/>
                <a:cs typeface="Arial"/>
                <a:sym typeface="Arial"/>
              </a:rPr>
              <a:t>Inherited Traits</a:t>
            </a:r>
            <a:r>
              <a:rPr lang="en" sz="2500" b="1" u="sng">
                <a:solidFill>
                  <a:srgbClr val="B16BAE"/>
                </a:solidFill>
              </a:rPr>
              <a:t> </a:t>
            </a:r>
            <a:r>
              <a:rPr lang="en" sz="2500" b="1">
                <a:solidFill>
                  <a:srgbClr val="B16BAE"/>
                </a:solidFill>
              </a:rPr>
              <a:t>or </a:t>
            </a:r>
            <a:r>
              <a:rPr lang="en" sz="2500" b="1" u="sng">
                <a:solidFill>
                  <a:srgbClr val="B16BAE"/>
                </a:solidFill>
                <a:latin typeface="Arial"/>
                <a:ea typeface="Arial"/>
                <a:cs typeface="Arial"/>
                <a:sym typeface="Arial"/>
              </a:rPr>
              <a:t>Traits Affected by the Environment</a:t>
            </a:r>
            <a:endParaRPr sz="2500" b="1" u="sng">
              <a:solidFill>
                <a:srgbClr val="B16BAE"/>
              </a:solidFill>
              <a:latin typeface="Arial"/>
              <a:ea typeface="Arial"/>
              <a:cs typeface="Arial"/>
              <a:sym typeface="Arial"/>
            </a:endParaRPr>
          </a:p>
          <a:p>
            <a:pPr marL="342900" lvl="0" indent="-266700" algn="l" rtl="0">
              <a:lnSpc>
                <a:spcPct val="90000"/>
              </a:lnSpc>
              <a:spcBef>
                <a:spcPts val="640"/>
              </a:spcBef>
              <a:spcAft>
                <a:spcPts val="0"/>
              </a:spcAft>
              <a:buSzPts val="2000"/>
              <a:buFont typeface="Arial"/>
              <a:buChar char="•"/>
            </a:pPr>
            <a:r>
              <a:rPr lang="en" sz="2000">
                <a:solidFill>
                  <a:schemeClr val="dk1"/>
                </a:solidFill>
                <a:latin typeface="Arial"/>
                <a:ea typeface="Arial"/>
                <a:cs typeface="Arial"/>
                <a:sym typeface="Arial"/>
              </a:rPr>
              <a:t>Have one Partner title their slate </a:t>
            </a:r>
            <a:r>
              <a:rPr lang="en" sz="2000">
                <a:solidFill>
                  <a:schemeClr val="dk1"/>
                </a:solidFill>
                <a:highlight>
                  <a:srgbClr val="B2D6B3"/>
                </a:highlight>
                <a:latin typeface="Arial"/>
                <a:ea typeface="Arial"/>
                <a:cs typeface="Arial"/>
                <a:sym typeface="Arial"/>
              </a:rPr>
              <a:t>DNA </a:t>
            </a:r>
            <a:r>
              <a:rPr lang="en" sz="2000">
                <a:solidFill>
                  <a:schemeClr val="dk1"/>
                </a:solidFill>
                <a:latin typeface="Arial"/>
                <a:ea typeface="Arial"/>
                <a:cs typeface="Arial"/>
                <a:sym typeface="Arial"/>
              </a:rPr>
              <a:t>(for Inherited)</a:t>
            </a:r>
            <a:endParaRPr sz="2000">
              <a:solidFill>
                <a:schemeClr val="dk1"/>
              </a:solidFill>
              <a:latin typeface="Arial"/>
              <a:ea typeface="Arial"/>
              <a:cs typeface="Arial"/>
              <a:sym typeface="Arial"/>
            </a:endParaRPr>
          </a:p>
          <a:p>
            <a:pPr marL="342900" lvl="0" indent="-266700" algn="l" rtl="0">
              <a:lnSpc>
                <a:spcPct val="90000"/>
              </a:lnSpc>
              <a:spcBef>
                <a:spcPts val="640"/>
              </a:spcBef>
              <a:spcAft>
                <a:spcPts val="0"/>
              </a:spcAft>
              <a:buSzPts val="2000"/>
              <a:buFont typeface="Arial"/>
              <a:buChar char="•"/>
            </a:pPr>
            <a:r>
              <a:rPr lang="en" sz="2000">
                <a:solidFill>
                  <a:schemeClr val="dk1"/>
                </a:solidFill>
                <a:latin typeface="Arial"/>
                <a:ea typeface="Arial"/>
                <a:cs typeface="Arial"/>
                <a:sym typeface="Arial"/>
              </a:rPr>
              <a:t>Have the other Partner title their slate </a:t>
            </a:r>
            <a:endParaRPr sz="2000">
              <a:solidFill>
                <a:schemeClr val="dk1"/>
              </a:solidFill>
              <a:latin typeface="Arial"/>
              <a:ea typeface="Arial"/>
              <a:cs typeface="Arial"/>
              <a:sym typeface="Arial"/>
            </a:endParaRPr>
          </a:p>
          <a:p>
            <a:pPr marL="342900" lvl="0" indent="0" algn="l" rtl="0">
              <a:lnSpc>
                <a:spcPct val="90000"/>
              </a:lnSpc>
              <a:spcBef>
                <a:spcPts val="640"/>
              </a:spcBef>
              <a:spcAft>
                <a:spcPts val="0"/>
              </a:spcAft>
              <a:buSzPts val="688"/>
              <a:buNone/>
            </a:pPr>
            <a:r>
              <a:rPr lang="en" sz="2000">
                <a:solidFill>
                  <a:schemeClr val="dk1"/>
                </a:solidFill>
                <a:highlight>
                  <a:srgbClr val="B2D6B3"/>
                </a:highlight>
                <a:latin typeface="Arial"/>
                <a:ea typeface="Arial"/>
                <a:cs typeface="Arial"/>
                <a:sym typeface="Arial"/>
              </a:rPr>
              <a:t>ENV</a:t>
            </a:r>
            <a:r>
              <a:rPr lang="en" sz="2000">
                <a:solidFill>
                  <a:schemeClr val="dk1"/>
                </a:solidFill>
                <a:latin typeface="Arial"/>
                <a:ea typeface="Arial"/>
                <a:cs typeface="Arial"/>
                <a:sym typeface="Arial"/>
              </a:rPr>
              <a:t> (for traits affected by </a:t>
            </a:r>
            <a:r>
              <a:rPr lang="en" sz="2000" b="1" i="1">
                <a:solidFill>
                  <a:schemeClr val="dk1"/>
                </a:solidFill>
                <a:latin typeface="Arial"/>
                <a:ea typeface="Arial"/>
                <a:cs typeface="Arial"/>
                <a:sym typeface="Arial"/>
              </a:rPr>
              <a:t>env</a:t>
            </a:r>
            <a:r>
              <a:rPr lang="en" sz="2000">
                <a:solidFill>
                  <a:schemeClr val="dk1"/>
                </a:solidFill>
                <a:latin typeface="Arial"/>
                <a:ea typeface="Arial"/>
                <a:cs typeface="Arial"/>
                <a:sym typeface="Arial"/>
              </a:rPr>
              <a:t>ironment)</a:t>
            </a:r>
            <a:endParaRPr sz="2000">
              <a:solidFill>
                <a:schemeClr val="dk1"/>
              </a:solidFill>
              <a:latin typeface="Arial"/>
              <a:ea typeface="Arial"/>
              <a:cs typeface="Arial"/>
              <a:sym typeface="Arial"/>
            </a:endParaRPr>
          </a:p>
          <a:p>
            <a:pPr marL="342900" lvl="0" indent="-266700" algn="l" rtl="0">
              <a:lnSpc>
                <a:spcPct val="90000"/>
              </a:lnSpc>
              <a:spcBef>
                <a:spcPts val="640"/>
              </a:spcBef>
              <a:spcAft>
                <a:spcPts val="0"/>
              </a:spcAft>
              <a:buSzPts val="2000"/>
              <a:buFont typeface="Arial"/>
              <a:buChar char="•"/>
            </a:pPr>
            <a:r>
              <a:rPr lang="en" sz="2000">
                <a:solidFill>
                  <a:schemeClr val="dk1"/>
                </a:solidFill>
                <a:latin typeface="Arial"/>
                <a:ea typeface="Arial"/>
                <a:cs typeface="Arial"/>
                <a:sym typeface="Arial"/>
              </a:rPr>
              <a:t>Sort the cards onto their appropriate slate.</a:t>
            </a:r>
            <a:endParaRPr sz="2000">
              <a:solidFill>
                <a:schemeClr val="dk1"/>
              </a:solidFill>
              <a:latin typeface="Arial"/>
              <a:ea typeface="Arial"/>
              <a:cs typeface="Arial"/>
              <a:sym typeface="Arial"/>
            </a:endParaRPr>
          </a:p>
          <a:p>
            <a:pPr marL="342900" lvl="0" indent="-266700" algn="l" rtl="0">
              <a:lnSpc>
                <a:spcPct val="90000"/>
              </a:lnSpc>
              <a:spcBef>
                <a:spcPts val="640"/>
              </a:spcBef>
              <a:spcAft>
                <a:spcPts val="0"/>
              </a:spcAft>
              <a:buSzPts val="2000"/>
              <a:buFont typeface="Arial"/>
              <a:buChar char="•"/>
            </a:pPr>
            <a:r>
              <a:rPr lang="en" sz="2000">
                <a:solidFill>
                  <a:schemeClr val="dk1"/>
                </a:solidFill>
                <a:latin typeface="Arial"/>
                <a:ea typeface="Arial"/>
                <a:cs typeface="Arial"/>
                <a:sym typeface="Arial"/>
              </a:rPr>
              <a:t>Both partners raise hands when </a:t>
            </a:r>
            <a:r>
              <a:rPr lang="en" sz="2000">
                <a:solidFill>
                  <a:schemeClr val="dk1"/>
                </a:solidFill>
              </a:rPr>
              <a:t>you</a:t>
            </a:r>
            <a:r>
              <a:rPr lang="en" sz="2000">
                <a:solidFill>
                  <a:schemeClr val="dk1"/>
                </a:solidFill>
                <a:latin typeface="Arial"/>
                <a:ea typeface="Arial"/>
                <a:cs typeface="Arial"/>
                <a:sym typeface="Arial"/>
              </a:rPr>
              <a:t> think you are done and feel you are correct.</a:t>
            </a:r>
            <a:endParaRPr sz="2000">
              <a:solidFill>
                <a:schemeClr val="dk1"/>
              </a:solidFill>
              <a:latin typeface="Arial"/>
              <a:ea typeface="Arial"/>
              <a:cs typeface="Arial"/>
              <a:sym typeface="Arial"/>
            </a:endParaRPr>
          </a:p>
        </p:txBody>
      </p:sp>
      <p:sp>
        <p:nvSpPr>
          <p:cNvPr id="487" name="Google Shape;487;p70"/>
          <p:cNvSpPr txBox="1">
            <a:spLocks noGrp="1"/>
          </p:cNvSpPr>
          <p:nvPr>
            <p:ph type="sldNum" idx="12"/>
          </p:nvPr>
        </p:nvSpPr>
        <p:spPr>
          <a:xfrm>
            <a:off x="6997149" y="4667871"/>
            <a:ext cx="12798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SzPts val="700"/>
              <a:buFont typeface="Arial"/>
              <a:buNone/>
            </a:pPr>
            <a:fld id="{00000000-1234-1234-1234-123412341234}" type="slidenum">
              <a:rPr lang="en"/>
              <a:t>30</a:t>
            </a:fld>
            <a:endParaRPr/>
          </a:p>
        </p:txBody>
      </p:sp>
      <p:graphicFrame>
        <p:nvGraphicFramePr>
          <p:cNvPr id="488" name="Google Shape;488;p70"/>
          <p:cNvGraphicFramePr/>
          <p:nvPr/>
        </p:nvGraphicFramePr>
        <p:xfrm>
          <a:off x="5668925" y="660250"/>
          <a:ext cx="3113800" cy="4328160"/>
        </p:xfrm>
        <a:graphic>
          <a:graphicData uri="http://schemas.openxmlformats.org/drawingml/2006/table">
            <a:tbl>
              <a:tblPr>
                <a:noFill/>
                <a:tableStyleId>{B6DB7B48-4592-4EEA-B630-B0D2DBB7EC41}</a:tableStyleId>
              </a:tblPr>
              <a:tblGrid>
                <a:gridCol w="1556900">
                  <a:extLst>
                    <a:ext uri="{9D8B030D-6E8A-4147-A177-3AD203B41FA5}">
                      <a16:colId xmlns:a16="http://schemas.microsoft.com/office/drawing/2014/main" val="20000"/>
                    </a:ext>
                  </a:extLst>
                </a:gridCol>
                <a:gridCol w="1556900">
                  <a:extLst>
                    <a:ext uri="{9D8B030D-6E8A-4147-A177-3AD203B41FA5}">
                      <a16:colId xmlns:a16="http://schemas.microsoft.com/office/drawing/2014/main" val="20001"/>
                    </a:ext>
                  </a:extLst>
                </a:gridCol>
              </a:tblGrid>
              <a:tr h="670200">
                <a:tc>
                  <a:txBody>
                    <a:bodyPr/>
                    <a:lstStyle/>
                    <a:p>
                      <a:pPr marL="0" lvl="0" indent="0" algn="l" rtl="0">
                        <a:spcBef>
                          <a:spcPts val="0"/>
                        </a:spcBef>
                        <a:spcAft>
                          <a:spcPts val="0"/>
                        </a:spcAft>
                        <a:buNone/>
                      </a:pPr>
                      <a:endParaRPr sz="900" b="1">
                        <a:solidFill>
                          <a:srgbClr val="746AAF"/>
                        </a:solidFill>
                      </a:endParaRPr>
                    </a:p>
                    <a:p>
                      <a:pPr marL="0" lvl="0" indent="0" algn="l" rtl="0">
                        <a:spcBef>
                          <a:spcPts val="0"/>
                        </a:spcBef>
                        <a:spcAft>
                          <a:spcPts val="0"/>
                        </a:spcAft>
                        <a:buNone/>
                      </a:pPr>
                      <a:r>
                        <a:rPr lang="en" sz="900" b="1">
                          <a:solidFill>
                            <a:srgbClr val="746AAF"/>
                          </a:solidFill>
                        </a:rPr>
                        <a:t>A plant is fertilized and bears more fruit.</a:t>
                      </a:r>
                      <a:endParaRPr sz="900" b="1">
                        <a:solidFill>
                          <a:srgbClr val="746AAF"/>
                        </a:solidFill>
                      </a:endParaRPr>
                    </a:p>
                    <a:p>
                      <a:pPr marL="0" lvl="0" indent="0" algn="l" rtl="0">
                        <a:spcBef>
                          <a:spcPts val="0"/>
                        </a:spcBef>
                        <a:spcAft>
                          <a:spcPts val="0"/>
                        </a:spcAft>
                        <a:buNone/>
                      </a:pPr>
                      <a:endParaRPr sz="900" b="1">
                        <a:solidFill>
                          <a:srgbClr val="746AAF"/>
                        </a:solidFill>
                      </a:endParaRPr>
                    </a:p>
                  </a:txBody>
                  <a:tcPr marL="63500" marR="63500" marT="63500" marB="63500"/>
                </a:tc>
                <a:tc>
                  <a:txBody>
                    <a:bodyPr/>
                    <a:lstStyle/>
                    <a:p>
                      <a:pPr marL="0" lvl="0" indent="0" algn="l" rtl="0">
                        <a:spcBef>
                          <a:spcPts val="0"/>
                        </a:spcBef>
                        <a:spcAft>
                          <a:spcPts val="0"/>
                        </a:spcAft>
                        <a:buNone/>
                      </a:pPr>
                      <a:endParaRPr sz="900" b="1">
                        <a:solidFill>
                          <a:srgbClr val="746AAF"/>
                        </a:solidFill>
                      </a:endParaRPr>
                    </a:p>
                    <a:p>
                      <a:pPr marL="0" lvl="0" indent="0" algn="l" rtl="0">
                        <a:spcBef>
                          <a:spcPts val="0"/>
                        </a:spcBef>
                        <a:spcAft>
                          <a:spcPts val="0"/>
                        </a:spcAft>
                        <a:buNone/>
                      </a:pPr>
                      <a:r>
                        <a:rPr lang="en" sz="900" b="1">
                          <a:solidFill>
                            <a:srgbClr val="746AAF"/>
                          </a:solidFill>
                        </a:rPr>
                        <a:t>A spider spins a web.</a:t>
                      </a:r>
                      <a:endParaRPr sz="900" b="1">
                        <a:solidFill>
                          <a:srgbClr val="746AAF"/>
                        </a:solidFill>
                      </a:endParaRPr>
                    </a:p>
                    <a:p>
                      <a:pPr marL="0" lvl="0" indent="0" algn="l" rtl="0">
                        <a:spcBef>
                          <a:spcPts val="0"/>
                        </a:spcBef>
                        <a:spcAft>
                          <a:spcPts val="0"/>
                        </a:spcAft>
                        <a:buNone/>
                      </a:pPr>
                      <a:endParaRPr sz="900" b="1">
                        <a:solidFill>
                          <a:srgbClr val="746AAF"/>
                        </a:solidFill>
                      </a:endParaRPr>
                    </a:p>
                  </a:txBody>
                  <a:tcPr marL="63500" marR="63500" marT="63500" marB="63500"/>
                </a:tc>
                <a:extLst>
                  <a:ext uri="{0D108BD9-81ED-4DB2-BD59-A6C34878D82A}">
                    <a16:rowId xmlns:a16="http://schemas.microsoft.com/office/drawing/2014/main" val="10000"/>
                  </a:ext>
                </a:extLst>
              </a:tr>
              <a:tr h="769675">
                <a:tc>
                  <a:txBody>
                    <a:bodyPr/>
                    <a:lstStyle/>
                    <a:p>
                      <a:pPr marL="0" lvl="0" indent="0" algn="l" rtl="0">
                        <a:spcBef>
                          <a:spcPts val="0"/>
                        </a:spcBef>
                        <a:spcAft>
                          <a:spcPts val="0"/>
                        </a:spcAft>
                        <a:buNone/>
                      </a:pPr>
                      <a:endParaRPr sz="900" b="1">
                        <a:solidFill>
                          <a:srgbClr val="746AAF"/>
                        </a:solidFill>
                      </a:endParaRPr>
                    </a:p>
                    <a:p>
                      <a:pPr marL="0" lvl="0" indent="0" algn="l" rtl="0">
                        <a:spcBef>
                          <a:spcPts val="0"/>
                        </a:spcBef>
                        <a:spcAft>
                          <a:spcPts val="0"/>
                        </a:spcAft>
                        <a:buNone/>
                      </a:pPr>
                      <a:r>
                        <a:rPr lang="en" sz="900" b="1">
                          <a:solidFill>
                            <a:srgbClr val="746AAF"/>
                          </a:solidFill>
                        </a:rPr>
                        <a:t>A palo verde tree has a green trunk and branches.</a:t>
                      </a:r>
                      <a:endParaRPr sz="900" b="1">
                        <a:solidFill>
                          <a:srgbClr val="746AAF"/>
                        </a:solidFill>
                      </a:endParaRPr>
                    </a:p>
                    <a:p>
                      <a:pPr marL="0" lvl="0" indent="0" algn="l" rtl="0">
                        <a:spcBef>
                          <a:spcPts val="0"/>
                        </a:spcBef>
                        <a:spcAft>
                          <a:spcPts val="0"/>
                        </a:spcAft>
                        <a:buNone/>
                      </a:pPr>
                      <a:endParaRPr sz="900" b="1">
                        <a:solidFill>
                          <a:srgbClr val="746AAF"/>
                        </a:solidFill>
                      </a:endParaRPr>
                    </a:p>
                  </a:txBody>
                  <a:tcPr marL="63500" marR="63500" marT="63500" marB="63500"/>
                </a:tc>
                <a:tc>
                  <a:txBody>
                    <a:bodyPr/>
                    <a:lstStyle/>
                    <a:p>
                      <a:pPr marL="0" lvl="0" indent="0" algn="l" rtl="0">
                        <a:spcBef>
                          <a:spcPts val="0"/>
                        </a:spcBef>
                        <a:spcAft>
                          <a:spcPts val="0"/>
                        </a:spcAft>
                        <a:buNone/>
                      </a:pPr>
                      <a:endParaRPr sz="900" b="1">
                        <a:solidFill>
                          <a:srgbClr val="746AAF"/>
                        </a:solidFill>
                      </a:endParaRPr>
                    </a:p>
                    <a:p>
                      <a:pPr marL="0" lvl="0" indent="0" algn="l" rtl="0">
                        <a:spcBef>
                          <a:spcPts val="0"/>
                        </a:spcBef>
                        <a:spcAft>
                          <a:spcPts val="0"/>
                        </a:spcAft>
                        <a:buNone/>
                      </a:pPr>
                      <a:r>
                        <a:rPr lang="en" sz="900" b="1">
                          <a:solidFill>
                            <a:srgbClr val="746AAF"/>
                          </a:solidFill>
                        </a:rPr>
                        <a:t>A bobcat cub is born with spots.</a:t>
                      </a:r>
                      <a:endParaRPr sz="900" b="1">
                        <a:solidFill>
                          <a:srgbClr val="746AAF"/>
                        </a:solidFill>
                      </a:endParaRPr>
                    </a:p>
                  </a:txBody>
                  <a:tcPr marL="63500" marR="63500" marT="63500" marB="63500"/>
                </a:tc>
                <a:extLst>
                  <a:ext uri="{0D108BD9-81ED-4DB2-BD59-A6C34878D82A}">
                    <a16:rowId xmlns:a16="http://schemas.microsoft.com/office/drawing/2014/main" val="10001"/>
                  </a:ext>
                </a:extLst>
              </a:tr>
              <a:tr h="640375">
                <a:tc>
                  <a:txBody>
                    <a:bodyPr/>
                    <a:lstStyle/>
                    <a:p>
                      <a:pPr marL="0" lvl="0" indent="0" algn="l" rtl="0">
                        <a:spcBef>
                          <a:spcPts val="0"/>
                        </a:spcBef>
                        <a:spcAft>
                          <a:spcPts val="0"/>
                        </a:spcAft>
                        <a:buNone/>
                      </a:pPr>
                      <a:endParaRPr sz="900" b="1">
                        <a:solidFill>
                          <a:srgbClr val="746AAF"/>
                        </a:solidFill>
                      </a:endParaRPr>
                    </a:p>
                    <a:p>
                      <a:pPr marL="0" lvl="0" indent="0" algn="l" rtl="0">
                        <a:spcBef>
                          <a:spcPts val="0"/>
                        </a:spcBef>
                        <a:spcAft>
                          <a:spcPts val="0"/>
                        </a:spcAft>
                        <a:buNone/>
                      </a:pPr>
                      <a:r>
                        <a:rPr lang="en" sz="900" b="1">
                          <a:solidFill>
                            <a:srgbClr val="746AAF"/>
                          </a:solidFill>
                        </a:rPr>
                        <a:t>In a dark closet, a plant’s leaves turn yellow. </a:t>
                      </a:r>
                      <a:endParaRPr sz="900" b="1">
                        <a:solidFill>
                          <a:srgbClr val="746AAF"/>
                        </a:solidFill>
                      </a:endParaRPr>
                    </a:p>
                    <a:p>
                      <a:pPr marL="0" lvl="0" indent="0" algn="l" rtl="0">
                        <a:spcBef>
                          <a:spcPts val="0"/>
                        </a:spcBef>
                        <a:spcAft>
                          <a:spcPts val="0"/>
                        </a:spcAft>
                        <a:buNone/>
                      </a:pPr>
                      <a:endParaRPr sz="900" b="1">
                        <a:solidFill>
                          <a:srgbClr val="746AAF"/>
                        </a:solidFill>
                      </a:endParaRPr>
                    </a:p>
                  </a:txBody>
                  <a:tcPr marL="63500" marR="63500" marT="63500" marB="63500"/>
                </a:tc>
                <a:tc>
                  <a:txBody>
                    <a:bodyPr/>
                    <a:lstStyle/>
                    <a:p>
                      <a:pPr marL="0" lvl="0" indent="0" algn="l" rtl="0">
                        <a:spcBef>
                          <a:spcPts val="0"/>
                        </a:spcBef>
                        <a:spcAft>
                          <a:spcPts val="0"/>
                        </a:spcAft>
                        <a:buNone/>
                      </a:pPr>
                      <a:endParaRPr sz="900" b="1">
                        <a:solidFill>
                          <a:srgbClr val="746AAF"/>
                        </a:solidFill>
                      </a:endParaRPr>
                    </a:p>
                    <a:p>
                      <a:pPr marL="0" lvl="0" indent="0" algn="l" rtl="0">
                        <a:spcBef>
                          <a:spcPts val="0"/>
                        </a:spcBef>
                        <a:spcAft>
                          <a:spcPts val="0"/>
                        </a:spcAft>
                        <a:buNone/>
                      </a:pPr>
                      <a:r>
                        <a:rPr lang="en" sz="900" b="1">
                          <a:solidFill>
                            <a:srgbClr val="746AAF"/>
                          </a:solidFill>
                        </a:rPr>
                        <a:t>A chihuahua is very overweight.</a:t>
                      </a:r>
                      <a:endParaRPr sz="900" b="1">
                        <a:solidFill>
                          <a:srgbClr val="746AAF"/>
                        </a:solidFill>
                      </a:endParaRPr>
                    </a:p>
                  </a:txBody>
                  <a:tcPr marL="63500" marR="63500" marT="63500" marB="63500"/>
                </a:tc>
                <a:extLst>
                  <a:ext uri="{0D108BD9-81ED-4DB2-BD59-A6C34878D82A}">
                    <a16:rowId xmlns:a16="http://schemas.microsoft.com/office/drawing/2014/main" val="10002"/>
                  </a:ext>
                </a:extLst>
              </a:tr>
              <a:tr h="640375">
                <a:tc>
                  <a:txBody>
                    <a:bodyPr/>
                    <a:lstStyle/>
                    <a:p>
                      <a:pPr marL="0" lvl="0" indent="0" algn="l" rtl="0">
                        <a:spcBef>
                          <a:spcPts val="0"/>
                        </a:spcBef>
                        <a:spcAft>
                          <a:spcPts val="0"/>
                        </a:spcAft>
                        <a:buNone/>
                      </a:pPr>
                      <a:endParaRPr sz="900" b="1">
                        <a:solidFill>
                          <a:srgbClr val="746AAF"/>
                        </a:solidFill>
                      </a:endParaRPr>
                    </a:p>
                    <a:p>
                      <a:pPr marL="0" lvl="0" indent="0" algn="l" rtl="0">
                        <a:spcBef>
                          <a:spcPts val="0"/>
                        </a:spcBef>
                        <a:spcAft>
                          <a:spcPts val="0"/>
                        </a:spcAft>
                        <a:buNone/>
                      </a:pPr>
                      <a:r>
                        <a:rPr lang="en" sz="900" b="1">
                          <a:solidFill>
                            <a:srgbClr val="746AAF"/>
                          </a:solidFill>
                        </a:rPr>
                        <a:t>A hawk moves to a golf course to hunt rabbits.</a:t>
                      </a:r>
                      <a:endParaRPr sz="900" b="1">
                        <a:solidFill>
                          <a:srgbClr val="746AAF"/>
                        </a:solidFill>
                      </a:endParaRPr>
                    </a:p>
                    <a:p>
                      <a:pPr marL="0" lvl="0" indent="0" algn="l" rtl="0">
                        <a:spcBef>
                          <a:spcPts val="0"/>
                        </a:spcBef>
                        <a:spcAft>
                          <a:spcPts val="0"/>
                        </a:spcAft>
                        <a:buNone/>
                      </a:pPr>
                      <a:endParaRPr sz="900" b="1">
                        <a:solidFill>
                          <a:srgbClr val="746AAF"/>
                        </a:solidFill>
                      </a:endParaRPr>
                    </a:p>
                  </a:txBody>
                  <a:tcPr marL="63500" marR="63500" marT="63500" marB="63500"/>
                </a:tc>
                <a:tc>
                  <a:txBody>
                    <a:bodyPr/>
                    <a:lstStyle/>
                    <a:p>
                      <a:pPr marL="0" lvl="0" indent="0" algn="l" rtl="0">
                        <a:spcBef>
                          <a:spcPts val="0"/>
                        </a:spcBef>
                        <a:spcAft>
                          <a:spcPts val="0"/>
                        </a:spcAft>
                        <a:buNone/>
                      </a:pPr>
                      <a:endParaRPr sz="900" b="1">
                        <a:solidFill>
                          <a:srgbClr val="746AAF"/>
                        </a:solidFill>
                      </a:endParaRPr>
                    </a:p>
                    <a:p>
                      <a:pPr marL="0" lvl="0" indent="0" algn="l" rtl="0">
                        <a:spcBef>
                          <a:spcPts val="0"/>
                        </a:spcBef>
                        <a:spcAft>
                          <a:spcPts val="0"/>
                        </a:spcAft>
                        <a:buNone/>
                      </a:pPr>
                      <a:r>
                        <a:rPr lang="en" sz="900" b="1">
                          <a:solidFill>
                            <a:srgbClr val="746AAF"/>
                          </a:solidFill>
                        </a:rPr>
                        <a:t>White-winged doves feed at a bird feeder.</a:t>
                      </a:r>
                      <a:endParaRPr sz="900" b="1">
                        <a:solidFill>
                          <a:srgbClr val="746AAF"/>
                        </a:solidFill>
                      </a:endParaRPr>
                    </a:p>
                  </a:txBody>
                  <a:tcPr marL="63500" marR="63500" marT="63500" marB="63500"/>
                </a:tc>
                <a:extLst>
                  <a:ext uri="{0D108BD9-81ED-4DB2-BD59-A6C34878D82A}">
                    <a16:rowId xmlns:a16="http://schemas.microsoft.com/office/drawing/2014/main" val="10003"/>
                  </a:ext>
                </a:extLst>
              </a:tr>
              <a:tr h="769675">
                <a:tc>
                  <a:txBody>
                    <a:bodyPr/>
                    <a:lstStyle/>
                    <a:p>
                      <a:pPr marL="0" lvl="0" indent="0" algn="l" rtl="0">
                        <a:spcBef>
                          <a:spcPts val="0"/>
                        </a:spcBef>
                        <a:spcAft>
                          <a:spcPts val="0"/>
                        </a:spcAft>
                        <a:buNone/>
                      </a:pPr>
                      <a:endParaRPr sz="900" b="1">
                        <a:solidFill>
                          <a:srgbClr val="746AAF"/>
                        </a:solidFill>
                      </a:endParaRPr>
                    </a:p>
                    <a:p>
                      <a:pPr marL="0" lvl="0" indent="0" algn="l" rtl="0">
                        <a:spcBef>
                          <a:spcPts val="0"/>
                        </a:spcBef>
                        <a:spcAft>
                          <a:spcPts val="0"/>
                        </a:spcAft>
                        <a:buNone/>
                      </a:pPr>
                      <a:r>
                        <a:rPr lang="en" sz="900" b="1">
                          <a:solidFill>
                            <a:srgbClr val="746AAF"/>
                          </a:solidFill>
                        </a:rPr>
                        <a:t>A girl is born with brown eyes.</a:t>
                      </a:r>
                      <a:endParaRPr sz="900" b="1">
                        <a:solidFill>
                          <a:srgbClr val="746AAF"/>
                        </a:solidFill>
                      </a:endParaRPr>
                    </a:p>
                    <a:p>
                      <a:pPr marL="0" lvl="0" indent="0" algn="l" rtl="0">
                        <a:spcBef>
                          <a:spcPts val="0"/>
                        </a:spcBef>
                        <a:spcAft>
                          <a:spcPts val="0"/>
                        </a:spcAft>
                        <a:buNone/>
                      </a:pPr>
                      <a:endParaRPr sz="900" b="1">
                        <a:solidFill>
                          <a:srgbClr val="746AAF"/>
                        </a:solidFill>
                      </a:endParaRPr>
                    </a:p>
                    <a:p>
                      <a:pPr marL="0" lvl="0" indent="0" algn="l" rtl="0">
                        <a:spcBef>
                          <a:spcPts val="0"/>
                        </a:spcBef>
                        <a:spcAft>
                          <a:spcPts val="0"/>
                        </a:spcAft>
                        <a:buNone/>
                      </a:pPr>
                      <a:endParaRPr sz="900" b="1">
                        <a:solidFill>
                          <a:srgbClr val="746AAF"/>
                        </a:solidFill>
                      </a:endParaRPr>
                    </a:p>
                  </a:txBody>
                  <a:tcPr marL="63500" marR="63500" marT="63500" marB="63500"/>
                </a:tc>
                <a:tc>
                  <a:txBody>
                    <a:bodyPr/>
                    <a:lstStyle/>
                    <a:p>
                      <a:pPr marL="0" lvl="0" indent="0" algn="l" rtl="0">
                        <a:spcBef>
                          <a:spcPts val="0"/>
                        </a:spcBef>
                        <a:spcAft>
                          <a:spcPts val="0"/>
                        </a:spcAft>
                        <a:buNone/>
                      </a:pPr>
                      <a:endParaRPr sz="900" b="1">
                        <a:solidFill>
                          <a:srgbClr val="746AAF"/>
                        </a:solidFill>
                      </a:endParaRPr>
                    </a:p>
                    <a:p>
                      <a:pPr marL="0" lvl="0" indent="0" algn="l" rtl="0">
                        <a:spcBef>
                          <a:spcPts val="0"/>
                        </a:spcBef>
                        <a:spcAft>
                          <a:spcPts val="0"/>
                        </a:spcAft>
                        <a:buNone/>
                      </a:pPr>
                      <a:r>
                        <a:rPr lang="en" sz="900" b="1">
                          <a:solidFill>
                            <a:srgbClr val="746AAF"/>
                          </a:solidFill>
                        </a:rPr>
                        <a:t>A desert  pupfish swims in a stream.</a:t>
                      </a:r>
                      <a:endParaRPr sz="900" b="1">
                        <a:solidFill>
                          <a:srgbClr val="746AAF"/>
                        </a:solidFill>
                      </a:endParaRPr>
                    </a:p>
                    <a:p>
                      <a:pPr marL="0" lvl="0" indent="0" algn="l" rtl="0">
                        <a:spcBef>
                          <a:spcPts val="0"/>
                        </a:spcBef>
                        <a:spcAft>
                          <a:spcPts val="0"/>
                        </a:spcAft>
                        <a:buNone/>
                      </a:pPr>
                      <a:endParaRPr sz="900" b="1">
                        <a:solidFill>
                          <a:srgbClr val="746AAF"/>
                        </a:solidFill>
                      </a:endParaRPr>
                    </a:p>
                    <a:p>
                      <a:pPr marL="0" lvl="0" indent="0" algn="l" rtl="0">
                        <a:spcBef>
                          <a:spcPts val="0"/>
                        </a:spcBef>
                        <a:spcAft>
                          <a:spcPts val="0"/>
                        </a:spcAft>
                        <a:buNone/>
                      </a:pPr>
                      <a:endParaRPr sz="900" b="1">
                        <a:solidFill>
                          <a:srgbClr val="746AAF"/>
                        </a:solidFill>
                      </a:endParaRPr>
                    </a:p>
                  </a:txBody>
                  <a:tcPr marL="63500" marR="63500" marT="63500" marB="63500"/>
                </a:tc>
                <a:extLst>
                  <a:ext uri="{0D108BD9-81ED-4DB2-BD59-A6C34878D82A}">
                    <a16:rowId xmlns:a16="http://schemas.microsoft.com/office/drawing/2014/main" val="10004"/>
                  </a:ext>
                </a:extLst>
              </a:tr>
              <a:tr h="640375">
                <a:tc>
                  <a:txBody>
                    <a:bodyPr/>
                    <a:lstStyle/>
                    <a:p>
                      <a:pPr marL="0" lvl="0" indent="0" algn="l" rtl="0">
                        <a:spcBef>
                          <a:spcPts val="0"/>
                        </a:spcBef>
                        <a:spcAft>
                          <a:spcPts val="0"/>
                        </a:spcAft>
                        <a:buNone/>
                      </a:pPr>
                      <a:endParaRPr sz="900" b="1">
                        <a:solidFill>
                          <a:srgbClr val="746AAF"/>
                        </a:solidFill>
                      </a:endParaRPr>
                    </a:p>
                    <a:p>
                      <a:pPr marL="0" lvl="0" indent="0" algn="l" rtl="0">
                        <a:spcBef>
                          <a:spcPts val="0"/>
                        </a:spcBef>
                        <a:spcAft>
                          <a:spcPts val="0"/>
                        </a:spcAft>
                        <a:buNone/>
                      </a:pPr>
                      <a:r>
                        <a:rPr lang="en" sz="900" b="1">
                          <a:solidFill>
                            <a:srgbClr val="746AAF"/>
                          </a:solidFill>
                        </a:rPr>
                        <a:t>A zebra-tailed lizard loses its tail to a predator.</a:t>
                      </a:r>
                      <a:endParaRPr sz="900" b="1">
                        <a:solidFill>
                          <a:srgbClr val="746AAF"/>
                        </a:solidFill>
                      </a:endParaRPr>
                    </a:p>
                    <a:p>
                      <a:pPr marL="0" lvl="0" indent="0" algn="l" rtl="0">
                        <a:spcBef>
                          <a:spcPts val="0"/>
                        </a:spcBef>
                        <a:spcAft>
                          <a:spcPts val="0"/>
                        </a:spcAft>
                        <a:buNone/>
                      </a:pPr>
                      <a:endParaRPr sz="900" b="1">
                        <a:solidFill>
                          <a:srgbClr val="746AAF"/>
                        </a:solidFill>
                      </a:endParaRPr>
                    </a:p>
                  </a:txBody>
                  <a:tcPr marL="63500" marR="63500" marT="63500" marB="63500"/>
                </a:tc>
                <a:tc>
                  <a:txBody>
                    <a:bodyPr/>
                    <a:lstStyle/>
                    <a:p>
                      <a:pPr marL="0" lvl="0" indent="0" algn="l" rtl="0">
                        <a:spcBef>
                          <a:spcPts val="0"/>
                        </a:spcBef>
                        <a:spcAft>
                          <a:spcPts val="0"/>
                        </a:spcAft>
                        <a:buNone/>
                      </a:pPr>
                      <a:endParaRPr sz="900" b="1">
                        <a:solidFill>
                          <a:srgbClr val="746AAF"/>
                        </a:solidFill>
                      </a:endParaRPr>
                    </a:p>
                    <a:p>
                      <a:pPr marL="0" lvl="0" indent="0" algn="l" rtl="0">
                        <a:spcBef>
                          <a:spcPts val="0"/>
                        </a:spcBef>
                        <a:spcAft>
                          <a:spcPts val="0"/>
                        </a:spcAft>
                        <a:buNone/>
                      </a:pPr>
                      <a:r>
                        <a:rPr lang="en" sz="900" b="1">
                          <a:solidFill>
                            <a:srgbClr val="746AAF"/>
                          </a:solidFill>
                        </a:rPr>
                        <a:t>A kangaroo rat has specialized, modified kidneys.</a:t>
                      </a:r>
                      <a:endParaRPr sz="900" b="1">
                        <a:solidFill>
                          <a:srgbClr val="746AAF"/>
                        </a:solidFill>
                      </a:endParaRPr>
                    </a:p>
                  </a:txBody>
                  <a:tcPr marL="63500" marR="63500" marT="63500" marB="63500"/>
                </a:tc>
                <a:extLst>
                  <a:ext uri="{0D108BD9-81ED-4DB2-BD59-A6C34878D82A}">
                    <a16:rowId xmlns:a16="http://schemas.microsoft.com/office/drawing/2014/main" val="10005"/>
                  </a:ext>
                </a:extLst>
              </a:tr>
            </a:tbl>
          </a:graphicData>
        </a:graphic>
      </p:graphicFrame>
      <p:sp>
        <p:nvSpPr>
          <p:cNvPr id="489" name="Google Shape;489;p70"/>
          <p:cNvSpPr/>
          <p:nvPr/>
        </p:nvSpPr>
        <p:spPr>
          <a:xfrm>
            <a:off x="8062500" y="4760426"/>
            <a:ext cx="314700" cy="137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orbel"/>
              <a:ea typeface="Corbel"/>
              <a:cs typeface="Corbel"/>
              <a:sym typeface="Corbe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7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rgbClr val="B16BAE"/>
                </a:solidFill>
                <a:latin typeface="Arial"/>
                <a:ea typeface="Arial"/>
                <a:cs typeface="Arial"/>
                <a:sym typeface="Arial"/>
              </a:rPr>
              <a:t>Inherited Traits are only part of the picture </a:t>
            </a:r>
            <a:endParaRPr b="1">
              <a:solidFill>
                <a:srgbClr val="B16BAE"/>
              </a:solidFill>
              <a:latin typeface="Arial"/>
              <a:ea typeface="Arial"/>
              <a:cs typeface="Arial"/>
              <a:sym typeface="Arial"/>
            </a:endParaRPr>
          </a:p>
        </p:txBody>
      </p:sp>
      <p:sp>
        <p:nvSpPr>
          <p:cNvPr id="495" name="Google Shape;495;p7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496" name="Google Shape;496;p71"/>
          <p:cNvPicPr preferRelativeResize="0"/>
          <p:nvPr/>
        </p:nvPicPr>
        <p:blipFill>
          <a:blip r:embed="rId3">
            <a:alphaModFix/>
          </a:blip>
          <a:stretch>
            <a:fillRect/>
          </a:stretch>
        </p:blipFill>
        <p:spPr>
          <a:xfrm>
            <a:off x="164800" y="1017725"/>
            <a:ext cx="8667500" cy="4000500"/>
          </a:xfrm>
          <a:prstGeom prst="rect">
            <a:avLst/>
          </a:prstGeom>
          <a:noFill/>
          <a:ln>
            <a:noFill/>
          </a:ln>
        </p:spPr>
      </p:pic>
      <p:sp>
        <p:nvSpPr>
          <p:cNvPr id="497" name="Google Shape;497;p71"/>
          <p:cNvSpPr txBox="1"/>
          <p:nvPr/>
        </p:nvSpPr>
        <p:spPr>
          <a:xfrm>
            <a:off x="3289500" y="2848950"/>
            <a:ext cx="1282500" cy="1416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rgbClr val="7369AF"/>
                </a:solidFill>
              </a:rPr>
              <a:t>Inherited</a:t>
            </a:r>
            <a:endParaRPr sz="2000" b="1">
              <a:solidFill>
                <a:srgbClr val="7369AF"/>
              </a:solidFill>
            </a:endParaRPr>
          </a:p>
          <a:p>
            <a:pPr marL="0" lvl="0" indent="0" algn="l" rtl="0">
              <a:spcBef>
                <a:spcPts val="0"/>
              </a:spcBef>
              <a:spcAft>
                <a:spcPts val="0"/>
              </a:spcAft>
              <a:buNone/>
            </a:pPr>
            <a:r>
              <a:rPr lang="en" sz="2000" b="1">
                <a:solidFill>
                  <a:srgbClr val="7369AF"/>
                </a:solidFill>
              </a:rPr>
              <a:t>Traits</a:t>
            </a:r>
            <a:endParaRPr sz="2000" b="1">
              <a:solidFill>
                <a:srgbClr val="7369AF"/>
              </a:solidFill>
            </a:endParaRPr>
          </a:p>
          <a:p>
            <a:pPr marL="0" lvl="0" indent="0" algn="l" rtl="0">
              <a:spcBef>
                <a:spcPts val="0"/>
              </a:spcBef>
              <a:spcAft>
                <a:spcPts val="0"/>
              </a:spcAft>
              <a:buNone/>
            </a:pPr>
            <a:r>
              <a:rPr lang="en" sz="2000" b="1">
                <a:solidFill>
                  <a:srgbClr val="7369AF"/>
                </a:solidFill>
              </a:rPr>
              <a:t>(DNA)</a:t>
            </a:r>
            <a:endParaRPr sz="2000" b="1">
              <a:solidFill>
                <a:srgbClr val="7369AF"/>
              </a:solidFill>
            </a:endParaRPr>
          </a:p>
          <a:p>
            <a:pPr marL="0" lvl="0" indent="0" algn="l" rtl="0">
              <a:spcBef>
                <a:spcPts val="0"/>
              </a:spcBef>
              <a:spcAft>
                <a:spcPts val="0"/>
              </a:spcAft>
              <a:buClr>
                <a:schemeClr val="dk1"/>
              </a:buClr>
              <a:buSzPts val="1100"/>
              <a:buFont typeface="Arial"/>
              <a:buNone/>
            </a:pPr>
            <a:endParaRPr sz="2000" b="1">
              <a:solidFill>
                <a:srgbClr val="86A289"/>
              </a:solidFill>
            </a:endParaRPr>
          </a:p>
        </p:txBody>
      </p:sp>
      <p:sp>
        <p:nvSpPr>
          <p:cNvPr id="498" name="Google Shape;498;p71"/>
          <p:cNvSpPr txBox="1"/>
          <p:nvPr/>
        </p:nvSpPr>
        <p:spPr>
          <a:xfrm>
            <a:off x="4894300" y="2571750"/>
            <a:ext cx="2635500" cy="1416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rgbClr val="86A289"/>
                </a:solidFill>
              </a:rPr>
              <a:t>Traits </a:t>
            </a:r>
            <a:endParaRPr sz="2000" b="1">
              <a:solidFill>
                <a:srgbClr val="86A289"/>
              </a:solidFill>
            </a:endParaRPr>
          </a:p>
          <a:p>
            <a:pPr marL="0" lvl="0" indent="0" algn="l" rtl="0">
              <a:spcBef>
                <a:spcPts val="0"/>
              </a:spcBef>
              <a:spcAft>
                <a:spcPts val="0"/>
              </a:spcAft>
              <a:buNone/>
            </a:pPr>
            <a:r>
              <a:rPr lang="en" sz="2000" b="1">
                <a:solidFill>
                  <a:srgbClr val="86A289"/>
                </a:solidFill>
              </a:rPr>
              <a:t>affected </a:t>
            </a:r>
            <a:endParaRPr sz="2000" b="1">
              <a:solidFill>
                <a:srgbClr val="86A289"/>
              </a:solidFill>
            </a:endParaRPr>
          </a:p>
          <a:p>
            <a:pPr marL="0" lvl="0" indent="0" algn="l" rtl="0">
              <a:spcBef>
                <a:spcPts val="0"/>
              </a:spcBef>
              <a:spcAft>
                <a:spcPts val="0"/>
              </a:spcAft>
              <a:buNone/>
            </a:pPr>
            <a:r>
              <a:rPr lang="en" sz="2000" b="1">
                <a:solidFill>
                  <a:srgbClr val="86A289"/>
                </a:solidFill>
              </a:rPr>
              <a:t>by the </a:t>
            </a:r>
            <a:endParaRPr sz="2000" b="1">
              <a:solidFill>
                <a:srgbClr val="86A289"/>
              </a:solidFill>
            </a:endParaRPr>
          </a:p>
          <a:p>
            <a:pPr marL="0" lvl="0" indent="0" algn="l" rtl="0">
              <a:spcBef>
                <a:spcPts val="0"/>
              </a:spcBef>
              <a:spcAft>
                <a:spcPts val="0"/>
              </a:spcAft>
              <a:buNone/>
            </a:pPr>
            <a:r>
              <a:rPr lang="en" sz="2000" b="1">
                <a:solidFill>
                  <a:srgbClr val="86A289"/>
                </a:solidFill>
              </a:rPr>
              <a:t>environment</a:t>
            </a:r>
            <a:endParaRPr sz="2000" b="1">
              <a:solidFill>
                <a:srgbClr val="86A289"/>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72"/>
          <p:cNvSpPr txBox="1">
            <a:spLocks noGrp="1"/>
          </p:cNvSpPr>
          <p:nvPr>
            <p:ph type="title"/>
          </p:nvPr>
        </p:nvSpPr>
        <p:spPr>
          <a:xfrm>
            <a:off x="261800" y="251350"/>
            <a:ext cx="5562300" cy="11862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
              <a:t> </a:t>
            </a:r>
            <a:r>
              <a:rPr lang="en" b="1">
                <a:solidFill>
                  <a:srgbClr val="B16BAE"/>
                </a:solidFill>
                <a:latin typeface="Arial"/>
                <a:ea typeface="Arial"/>
                <a:cs typeface="Arial"/>
                <a:sym typeface="Arial"/>
              </a:rPr>
              <a:t>Traits Affected by the Environment  </a:t>
            </a:r>
            <a:endParaRPr b="1">
              <a:solidFill>
                <a:srgbClr val="B16BAE"/>
              </a:solidFill>
              <a:latin typeface="Arial"/>
              <a:ea typeface="Arial"/>
              <a:cs typeface="Arial"/>
              <a:sym typeface="Arial"/>
            </a:endParaRPr>
          </a:p>
        </p:txBody>
      </p:sp>
      <p:sp>
        <p:nvSpPr>
          <p:cNvPr id="504" name="Google Shape;504;p72"/>
          <p:cNvSpPr txBox="1">
            <a:spLocks noGrp="1"/>
          </p:cNvSpPr>
          <p:nvPr>
            <p:ph type="body" idx="1"/>
          </p:nvPr>
        </p:nvSpPr>
        <p:spPr>
          <a:xfrm>
            <a:off x="156625" y="1392200"/>
            <a:ext cx="4602900" cy="3394500"/>
          </a:xfrm>
          <a:prstGeom prst="rect">
            <a:avLst/>
          </a:prstGeom>
          <a:noFill/>
          <a:ln>
            <a:noFill/>
          </a:ln>
        </p:spPr>
        <p:txBody>
          <a:bodyPr spcFirstLastPara="1" wrap="square" lIns="91425" tIns="45700" rIns="91425" bIns="45700" anchor="t" anchorCtr="0">
            <a:normAutofit/>
          </a:bodyPr>
          <a:lstStyle/>
          <a:p>
            <a:pPr marL="342900" lvl="0" indent="-368300" algn="l" rtl="0">
              <a:spcBef>
                <a:spcPts val="0"/>
              </a:spcBef>
              <a:spcAft>
                <a:spcPts val="0"/>
              </a:spcAft>
              <a:buClr>
                <a:schemeClr val="dk1"/>
              </a:buClr>
              <a:buSzPts val="3600"/>
              <a:buFont typeface="Arial"/>
              <a:buChar char="•"/>
            </a:pPr>
            <a:r>
              <a:rPr lang="en" sz="2200">
                <a:solidFill>
                  <a:schemeClr val="dk1"/>
                </a:solidFill>
                <a:latin typeface="Arial"/>
                <a:ea typeface="Arial"/>
                <a:cs typeface="Arial"/>
                <a:sym typeface="Arial"/>
              </a:rPr>
              <a:t>Occurs from an animal interacting with its environment</a:t>
            </a:r>
            <a:endParaRPr sz="2200">
              <a:solidFill>
                <a:schemeClr val="dk1"/>
              </a:solidFill>
              <a:latin typeface="Arial"/>
              <a:ea typeface="Arial"/>
              <a:cs typeface="Arial"/>
              <a:sym typeface="Arial"/>
            </a:endParaRPr>
          </a:p>
        </p:txBody>
      </p:sp>
      <p:pic>
        <p:nvPicPr>
          <p:cNvPr id="505" name="Google Shape;505;p72"/>
          <p:cNvPicPr preferRelativeResize="0"/>
          <p:nvPr/>
        </p:nvPicPr>
        <p:blipFill>
          <a:blip r:embed="rId3">
            <a:alphaModFix/>
          </a:blip>
          <a:stretch>
            <a:fillRect/>
          </a:stretch>
        </p:blipFill>
        <p:spPr>
          <a:xfrm>
            <a:off x="5180100" y="188733"/>
            <a:ext cx="3654025" cy="4736693"/>
          </a:xfrm>
          <a:prstGeom prst="rect">
            <a:avLst/>
          </a:prstGeom>
          <a:noFill/>
          <a:ln>
            <a:noFill/>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73"/>
          <p:cNvSpPr txBox="1">
            <a:spLocks noGrp="1"/>
          </p:cNvSpPr>
          <p:nvPr>
            <p:ph type="title"/>
          </p:nvPr>
        </p:nvSpPr>
        <p:spPr>
          <a:xfrm>
            <a:off x="180025" y="52253"/>
            <a:ext cx="8229600" cy="8574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57142"/>
              <a:buFont typeface="Calibri"/>
              <a:buNone/>
            </a:pPr>
            <a:r>
              <a:rPr lang="en" b="1">
                <a:solidFill>
                  <a:srgbClr val="B16BAE"/>
                </a:solidFill>
                <a:latin typeface="Arial"/>
                <a:ea typeface="Arial"/>
                <a:cs typeface="Arial"/>
                <a:sym typeface="Arial"/>
              </a:rPr>
              <a:t>Examples of Traits Affected by the Environment</a:t>
            </a:r>
            <a:endParaRPr b="1">
              <a:solidFill>
                <a:srgbClr val="B16BAE"/>
              </a:solidFill>
              <a:latin typeface="Arial"/>
              <a:ea typeface="Arial"/>
              <a:cs typeface="Arial"/>
              <a:sym typeface="Arial"/>
            </a:endParaRPr>
          </a:p>
        </p:txBody>
      </p:sp>
      <p:sp>
        <p:nvSpPr>
          <p:cNvPr id="511" name="Google Shape;511;p73"/>
          <p:cNvSpPr txBox="1">
            <a:spLocks noGrp="1"/>
          </p:cNvSpPr>
          <p:nvPr>
            <p:ph type="body" idx="1"/>
          </p:nvPr>
        </p:nvSpPr>
        <p:spPr>
          <a:xfrm>
            <a:off x="323750" y="748425"/>
            <a:ext cx="8229600" cy="3394500"/>
          </a:xfrm>
          <a:prstGeom prst="rect">
            <a:avLst/>
          </a:prstGeom>
          <a:noFill/>
          <a:ln>
            <a:noFill/>
          </a:ln>
        </p:spPr>
        <p:txBody>
          <a:bodyPr spcFirstLastPara="1" wrap="square" lIns="91425" tIns="45700" rIns="91425" bIns="45700" anchor="t" anchorCtr="0">
            <a:normAutofit/>
          </a:bodyPr>
          <a:lstStyle/>
          <a:p>
            <a:pPr marL="342900" lvl="0" indent="-374650" algn="l" rtl="0">
              <a:spcBef>
                <a:spcPts val="0"/>
              </a:spcBef>
              <a:spcAft>
                <a:spcPts val="0"/>
              </a:spcAft>
              <a:buClr>
                <a:srgbClr val="86A289"/>
              </a:buClr>
              <a:buSzPts val="3700"/>
              <a:buChar char="•"/>
            </a:pPr>
            <a:r>
              <a:rPr lang="en" sz="2300" b="1">
                <a:solidFill>
                  <a:srgbClr val="86A289"/>
                </a:solidFill>
              </a:rPr>
              <a:t>A spider exposed to caffeine spins irregular webs</a:t>
            </a:r>
            <a:endParaRPr sz="2300" b="1">
              <a:solidFill>
                <a:srgbClr val="86A289"/>
              </a:solidFill>
            </a:endParaRPr>
          </a:p>
          <a:p>
            <a:pPr marL="342900" lvl="0" indent="-374650" algn="l" rtl="0">
              <a:spcBef>
                <a:spcPts val="640"/>
              </a:spcBef>
              <a:spcAft>
                <a:spcPts val="0"/>
              </a:spcAft>
              <a:buClr>
                <a:srgbClr val="86A289"/>
              </a:buClr>
              <a:buSzPts val="3700"/>
              <a:buChar char="•"/>
            </a:pPr>
            <a:r>
              <a:rPr lang="en" sz="2300" b="1">
                <a:solidFill>
                  <a:srgbClr val="86A289"/>
                </a:solidFill>
              </a:rPr>
              <a:t>A tomato plant can bear more fruit if given the right fertilizer</a:t>
            </a:r>
            <a:endParaRPr sz="2300" b="1">
              <a:solidFill>
                <a:srgbClr val="86A289"/>
              </a:solidFill>
            </a:endParaRPr>
          </a:p>
          <a:p>
            <a:pPr marL="342900" lvl="0" indent="-374650" algn="l" rtl="0">
              <a:spcBef>
                <a:spcPts val="640"/>
              </a:spcBef>
              <a:spcAft>
                <a:spcPts val="0"/>
              </a:spcAft>
              <a:buClr>
                <a:srgbClr val="86A289"/>
              </a:buClr>
              <a:buSzPts val="3700"/>
              <a:buChar char="•"/>
            </a:pPr>
            <a:r>
              <a:rPr lang="en" sz="2300" b="1">
                <a:solidFill>
                  <a:srgbClr val="86A289"/>
                </a:solidFill>
              </a:rPr>
              <a:t>A cat can become obese from too many cat treats</a:t>
            </a:r>
            <a:endParaRPr sz="2300" b="1">
              <a:solidFill>
                <a:srgbClr val="86A289"/>
              </a:solidFill>
            </a:endParaRPr>
          </a:p>
        </p:txBody>
      </p:sp>
      <p:pic>
        <p:nvPicPr>
          <p:cNvPr id="512" name="Google Shape;512;p73"/>
          <p:cNvPicPr preferRelativeResize="0"/>
          <p:nvPr/>
        </p:nvPicPr>
        <p:blipFill rotWithShape="1">
          <a:blip r:embed="rId3">
            <a:alphaModFix/>
          </a:blip>
          <a:srcRect/>
          <a:stretch/>
        </p:blipFill>
        <p:spPr>
          <a:xfrm>
            <a:off x="6432950" y="3000300"/>
            <a:ext cx="2228250" cy="18670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74"/>
          <p:cNvSpPr txBox="1">
            <a:spLocks noGrp="1"/>
          </p:cNvSpPr>
          <p:nvPr>
            <p:ph type="title"/>
          </p:nvPr>
        </p:nvSpPr>
        <p:spPr>
          <a:xfrm>
            <a:off x="345450" y="329250"/>
            <a:ext cx="7406700" cy="10173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2500" b="1">
                <a:solidFill>
                  <a:srgbClr val="B16BAE"/>
                </a:solidFill>
                <a:latin typeface="Arial"/>
                <a:ea typeface="Arial"/>
                <a:cs typeface="Arial"/>
                <a:sym typeface="Arial"/>
              </a:rPr>
              <a:t>Let’s watch Fuse School’s video on traits</a:t>
            </a:r>
            <a:endParaRPr sz="2500" b="1">
              <a:solidFill>
                <a:srgbClr val="B16BAE"/>
              </a:solidFill>
              <a:latin typeface="Arial"/>
              <a:ea typeface="Arial"/>
              <a:cs typeface="Arial"/>
              <a:sym typeface="Arial"/>
            </a:endParaRPr>
          </a:p>
        </p:txBody>
      </p:sp>
      <p:sp>
        <p:nvSpPr>
          <p:cNvPr id="518" name="Google Shape;518;p74"/>
          <p:cNvSpPr txBox="1">
            <a:spLocks noGrp="1"/>
          </p:cNvSpPr>
          <p:nvPr>
            <p:ph type="body" idx="1"/>
          </p:nvPr>
        </p:nvSpPr>
        <p:spPr>
          <a:xfrm>
            <a:off x="652250" y="1422950"/>
            <a:ext cx="6919324" cy="3394500"/>
          </a:xfrm>
          <a:prstGeom prst="rect">
            <a:avLst/>
          </a:prstGeom>
        </p:spPr>
        <p:txBody>
          <a:bodyPr spcFirstLastPara="1" wrap="square" lIns="68575" tIns="34275" rIns="68575" bIns="34275" anchor="t" anchorCtr="0">
            <a:normAutofit/>
          </a:bodyPr>
          <a:lstStyle/>
          <a:p>
            <a:pPr marL="0" lvl="0" indent="0" algn="l" rtl="0">
              <a:spcBef>
                <a:spcPts val="1100"/>
              </a:spcBef>
              <a:spcAft>
                <a:spcPts val="0"/>
              </a:spcAft>
              <a:buNone/>
            </a:pPr>
            <a:r>
              <a:rPr lang="en" sz="2400" b="1" u="sng" dirty="0">
                <a:solidFill>
                  <a:srgbClr val="746AAF"/>
                </a:solidFill>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Nature vs Nurture</a:t>
            </a:r>
            <a:r>
              <a:rPr lang="en" sz="2400" b="1" dirty="0">
                <a:solidFill>
                  <a:srgbClr val="746AAF"/>
                </a:solidFill>
              </a:rPr>
              <a:t> video</a:t>
            </a:r>
            <a:endParaRPr sz="2400" b="1" dirty="0">
              <a:solidFill>
                <a:srgbClr val="746AAF"/>
              </a:solidFill>
            </a:endParaRPr>
          </a:p>
          <a:p>
            <a:pPr marL="0" lvl="0" indent="0" algn="l" rtl="0">
              <a:spcBef>
                <a:spcPts val="1100"/>
              </a:spcBef>
              <a:spcAft>
                <a:spcPts val="0"/>
              </a:spcAft>
              <a:buNone/>
            </a:pPr>
            <a:endParaRPr sz="2400" b="1" dirty="0">
              <a:solidFill>
                <a:srgbClr val="FF9900"/>
              </a:solidFill>
            </a:endParaRPr>
          </a:p>
          <a:p>
            <a:pPr marL="0" lvl="0" indent="0" algn="l" rtl="0">
              <a:spcBef>
                <a:spcPts val="1100"/>
              </a:spcBef>
              <a:spcAft>
                <a:spcPts val="0"/>
              </a:spcAft>
              <a:buNone/>
            </a:pPr>
            <a:endParaRPr sz="2400" b="1" dirty="0">
              <a:solidFill>
                <a:srgbClr val="FF9900"/>
              </a:solidFill>
            </a:endParaRPr>
          </a:p>
          <a:p>
            <a:pPr marL="0" lvl="0" indent="0" algn="l" rtl="0">
              <a:spcBef>
                <a:spcPts val="1100"/>
              </a:spcBef>
              <a:spcAft>
                <a:spcPts val="0"/>
              </a:spcAft>
              <a:buNone/>
            </a:pPr>
            <a:endParaRPr sz="2400" b="1" dirty="0">
              <a:solidFill>
                <a:srgbClr val="FF9900"/>
              </a:solidFill>
            </a:endParaRPr>
          </a:p>
          <a:p>
            <a:pPr marL="0" lvl="0" indent="0" algn="l" rtl="0">
              <a:spcBef>
                <a:spcPts val="1100"/>
              </a:spcBef>
              <a:spcAft>
                <a:spcPts val="0"/>
              </a:spcAft>
              <a:buNone/>
            </a:pPr>
            <a:endParaRPr sz="2400" b="1" dirty="0">
              <a:solidFill>
                <a:srgbClr val="FF9900"/>
              </a:solidFill>
            </a:endParaRPr>
          </a:p>
          <a:p>
            <a:pPr marL="0" lvl="0" indent="0" algn="l" rtl="0">
              <a:spcBef>
                <a:spcPts val="1100"/>
              </a:spcBef>
              <a:spcAft>
                <a:spcPts val="0"/>
              </a:spcAft>
              <a:buNone/>
            </a:pPr>
            <a:r>
              <a:rPr lang="en" sz="2500" dirty="0">
                <a:solidFill>
                  <a:srgbClr val="86A289"/>
                </a:solidFill>
                <a:latin typeface="Arial"/>
                <a:ea typeface="Arial"/>
                <a:cs typeface="Arial"/>
                <a:sym typeface="Arial"/>
              </a:rPr>
              <a:t>Be ready to share your thinking and wonderings</a:t>
            </a:r>
            <a:endParaRPr sz="2500" dirty="0">
              <a:solidFill>
                <a:srgbClr val="86A289"/>
              </a:solidFill>
              <a:latin typeface="Arial"/>
              <a:ea typeface="Arial"/>
              <a:cs typeface="Arial"/>
              <a:sym typeface="Arial"/>
            </a:endParaRPr>
          </a:p>
        </p:txBody>
      </p:sp>
      <p:pic>
        <p:nvPicPr>
          <p:cNvPr id="519" name="Google Shape;519;p74"/>
          <p:cNvPicPr preferRelativeResize="0"/>
          <p:nvPr/>
        </p:nvPicPr>
        <p:blipFill>
          <a:blip r:embed="rId5">
            <a:alphaModFix/>
          </a:blip>
          <a:stretch>
            <a:fillRect/>
          </a:stretch>
        </p:blipFill>
        <p:spPr>
          <a:xfrm>
            <a:off x="1442082" y="2136904"/>
            <a:ext cx="1304925" cy="1371600"/>
          </a:xfrm>
          <a:prstGeom prst="rect">
            <a:avLst/>
          </a:prstGeom>
          <a:noFill/>
          <a:ln>
            <a:noFill/>
          </a:ln>
        </p:spPr>
      </p:pic>
      <p:sp>
        <p:nvSpPr>
          <p:cNvPr id="520" name="Google Shape;520;p74"/>
          <p:cNvSpPr/>
          <p:nvPr/>
        </p:nvSpPr>
        <p:spPr>
          <a:xfrm>
            <a:off x="8062500" y="4720300"/>
            <a:ext cx="314700" cy="228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orbel"/>
              <a:ea typeface="Corbel"/>
              <a:cs typeface="Corbel"/>
              <a:sym typeface="Corbel"/>
            </a:endParaRPr>
          </a:p>
        </p:txBody>
      </p:sp>
      <p:pic>
        <p:nvPicPr>
          <p:cNvPr id="4" name="EmctxRcmloc"/>
          <p:cNvPicPr>
            <a:picLocks noRot="1" noChangeAspect="1"/>
          </p:cNvPicPr>
          <p:nvPr>
            <a:videoFile r:link="rId1"/>
          </p:nvPr>
        </p:nvPicPr>
        <p:blipFill>
          <a:blip r:embed="rId6"/>
          <a:stretch>
            <a:fillRect/>
          </a:stretch>
        </p:blipFill>
        <p:spPr>
          <a:xfrm>
            <a:off x="4512179" y="1368394"/>
            <a:ext cx="4379720" cy="2463593"/>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75"/>
          <p:cNvSpPr txBox="1">
            <a:spLocks noGrp="1"/>
          </p:cNvSpPr>
          <p:nvPr>
            <p:ph type="title" idx="4294967295"/>
          </p:nvPr>
        </p:nvSpPr>
        <p:spPr>
          <a:xfrm>
            <a:off x="457200" y="205975"/>
            <a:ext cx="8448000" cy="85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rgbClr val="B16BAE"/>
                </a:solidFill>
                <a:latin typeface="Arial"/>
                <a:ea typeface="Arial"/>
                <a:cs typeface="Arial"/>
                <a:sym typeface="Arial"/>
              </a:rPr>
              <a:t>Revisit Your Sort - Do you need to change any cards?</a:t>
            </a:r>
            <a:endParaRPr b="1">
              <a:solidFill>
                <a:srgbClr val="B16BAE"/>
              </a:solidFill>
              <a:latin typeface="Arial"/>
              <a:ea typeface="Arial"/>
              <a:cs typeface="Arial"/>
              <a:sym typeface="Arial"/>
            </a:endParaRPr>
          </a:p>
        </p:txBody>
      </p:sp>
      <p:graphicFrame>
        <p:nvGraphicFramePr>
          <p:cNvPr id="526" name="Google Shape;526;p75"/>
          <p:cNvGraphicFramePr/>
          <p:nvPr>
            <p:extLst>
              <p:ext uri="{D42A27DB-BD31-4B8C-83A1-F6EECF244321}">
                <p14:modId xmlns:p14="http://schemas.microsoft.com/office/powerpoint/2010/main" val="4144745800"/>
              </p:ext>
            </p:extLst>
          </p:nvPr>
        </p:nvGraphicFramePr>
        <p:xfrm>
          <a:off x="549798" y="810750"/>
          <a:ext cx="7825080" cy="4068897"/>
        </p:xfrm>
        <a:graphic>
          <a:graphicData uri="http://schemas.openxmlformats.org/drawingml/2006/table">
            <a:tbl>
              <a:tblPr>
                <a:noFill/>
                <a:tableStyleId>{B6DB7B48-4592-4EEA-B630-B0D2DBB7EC41}</a:tableStyleId>
              </a:tblPr>
              <a:tblGrid>
                <a:gridCol w="3912540">
                  <a:extLst>
                    <a:ext uri="{9D8B030D-6E8A-4147-A177-3AD203B41FA5}">
                      <a16:colId xmlns:a16="http://schemas.microsoft.com/office/drawing/2014/main" val="20000"/>
                    </a:ext>
                  </a:extLst>
                </a:gridCol>
                <a:gridCol w="3912540">
                  <a:extLst>
                    <a:ext uri="{9D8B030D-6E8A-4147-A177-3AD203B41FA5}">
                      <a16:colId xmlns:a16="http://schemas.microsoft.com/office/drawing/2014/main" val="20001"/>
                    </a:ext>
                  </a:extLst>
                </a:gridCol>
              </a:tblGrid>
              <a:tr h="646740">
                <a:tc>
                  <a:txBody>
                    <a:bodyPr/>
                    <a:lstStyle/>
                    <a:p>
                      <a:pPr marL="0" lvl="0" indent="0" algn="l" rtl="0">
                        <a:spcBef>
                          <a:spcPts val="0"/>
                        </a:spcBef>
                        <a:spcAft>
                          <a:spcPts val="0"/>
                        </a:spcAft>
                        <a:buNone/>
                      </a:pPr>
                      <a:endParaRPr sz="1100" b="1"/>
                    </a:p>
                    <a:p>
                      <a:pPr marL="0" lvl="0" indent="0" algn="l" rtl="0">
                        <a:spcBef>
                          <a:spcPts val="0"/>
                        </a:spcBef>
                        <a:spcAft>
                          <a:spcPts val="0"/>
                        </a:spcAft>
                        <a:buNone/>
                      </a:pPr>
                      <a:r>
                        <a:rPr lang="en" sz="1100" b="1"/>
                        <a:t>A plant is fertilized and bears more fruit.</a:t>
                      </a:r>
                      <a:endParaRPr sz="1100" b="1"/>
                    </a:p>
                    <a:p>
                      <a:pPr marL="0" lvl="0" indent="0" algn="l" rtl="0">
                        <a:spcBef>
                          <a:spcPts val="0"/>
                        </a:spcBef>
                        <a:spcAft>
                          <a:spcPts val="0"/>
                        </a:spcAft>
                        <a:buNone/>
                      </a:pPr>
                      <a:endParaRPr sz="1100" b="1"/>
                    </a:p>
                  </a:txBody>
                  <a:tcPr marL="63500" marR="63500" marT="63500" marB="63500"/>
                </a:tc>
                <a:tc>
                  <a:txBody>
                    <a:bodyPr/>
                    <a:lstStyle/>
                    <a:p>
                      <a:pPr marL="0" lvl="0" indent="0" algn="l" rtl="0">
                        <a:spcBef>
                          <a:spcPts val="0"/>
                        </a:spcBef>
                        <a:spcAft>
                          <a:spcPts val="0"/>
                        </a:spcAft>
                        <a:buNone/>
                      </a:pPr>
                      <a:endParaRPr sz="1100" b="1"/>
                    </a:p>
                    <a:p>
                      <a:pPr marL="0" lvl="0" indent="0" algn="l" rtl="0">
                        <a:spcBef>
                          <a:spcPts val="0"/>
                        </a:spcBef>
                        <a:spcAft>
                          <a:spcPts val="0"/>
                        </a:spcAft>
                        <a:buNone/>
                      </a:pPr>
                      <a:r>
                        <a:rPr lang="en" sz="1100" b="1"/>
                        <a:t>A spider spins a web.</a:t>
                      </a:r>
                      <a:endParaRPr sz="1100" b="1"/>
                    </a:p>
                    <a:p>
                      <a:pPr marL="0" lvl="0" indent="0" algn="l" rtl="0">
                        <a:spcBef>
                          <a:spcPts val="0"/>
                        </a:spcBef>
                        <a:spcAft>
                          <a:spcPts val="0"/>
                        </a:spcAft>
                        <a:buNone/>
                      </a:pPr>
                      <a:endParaRPr sz="1100" b="1"/>
                    </a:p>
                  </a:txBody>
                  <a:tcPr marL="63500" marR="63500" marT="63500" marB="63500"/>
                </a:tc>
                <a:extLst>
                  <a:ext uri="{0D108BD9-81ED-4DB2-BD59-A6C34878D82A}">
                    <a16:rowId xmlns:a16="http://schemas.microsoft.com/office/drawing/2014/main" val="10000"/>
                  </a:ext>
                </a:extLst>
              </a:tr>
              <a:tr h="652187">
                <a:tc>
                  <a:txBody>
                    <a:bodyPr/>
                    <a:lstStyle/>
                    <a:p>
                      <a:pPr marL="0" lvl="0" indent="0" algn="l" rtl="0">
                        <a:spcBef>
                          <a:spcPts val="0"/>
                        </a:spcBef>
                        <a:spcAft>
                          <a:spcPts val="0"/>
                        </a:spcAft>
                        <a:buNone/>
                      </a:pPr>
                      <a:endParaRPr sz="1100" b="1"/>
                    </a:p>
                    <a:p>
                      <a:pPr marL="0" lvl="0" indent="0" algn="l" rtl="0">
                        <a:spcBef>
                          <a:spcPts val="0"/>
                        </a:spcBef>
                        <a:spcAft>
                          <a:spcPts val="0"/>
                        </a:spcAft>
                        <a:buNone/>
                      </a:pPr>
                      <a:r>
                        <a:rPr lang="en" sz="1100" b="1"/>
                        <a:t>A palo verde tree has a green trunk and branches.</a:t>
                      </a:r>
                      <a:endParaRPr sz="1100" b="1"/>
                    </a:p>
                    <a:p>
                      <a:pPr marL="0" lvl="0" indent="0" algn="l" rtl="0">
                        <a:spcBef>
                          <a:spcPts val="0"/>
                        </a:spcBef>
                        <a:spcAft>
                          <a:spcPts val="0"/>
                        </a:spcAft>
                        <a:buNone/>
                      </a:pPr>
                      <a:endParaRPr sz="1100" b="1"/>
                    </a:p>
                  </a:txBody>
                  <a:tcPr marL="63500" marR="63500" marT="63500" marB="63500"/>
                </a:tc>
                <a:tc>
                  <a:txBody>
                    <a:bodyPr/>
                    <a:lstStyle/>
                    <a:p>
                      <a:pPr marL="0" lvl="0" indent="0" algn="l" rtl="0">
                        <a:spcBef>
                          <a:spcPts val="0"/>
                        </a:spcBef>
                        <a:spcAft>
                          <a:spcPts val="0"/>
                        </a:spcAft>
                        <a:buNone/>
                      </a:pPr>
                      <a:endParaRPr sz="1100" b="1"/>
                    </a:p>
                    <a:p>
                      <a:pPr marL="0" lvl="0" indent="0" algn="l" rtl="0">
                        <a:spcBef>
                          <a:spcPts val="0"/>
                        </a:spcBef>
                        <a:spcAft>
                          <a:spcPts val="0"/>
                        </a:spcAft>
                        <a:buNone/>
                      </a:pPr>
                      <a:r>
                        <a:rPr lang="en" sz="1100" b="1"/>
                        <a:t>A bobcat cub is born with spots.</a:t>
                      </a:r>
                      <a:endParaRPr sz="1100" b="1"/>
                    </a:p>
                  </a:txBody>
                  <a:tcPr marL="63500" marR="63500" marT="63500" marB="63500"/>
                </a:tc>
                <a:extLst>
                  <a:ext uri="{0D108BD9-81ED-4DB2-BD59-A6C34878D82A}">
                    <a16:rowId xmlns:a16="http://schemas.microsoft.com/office/drawing/2014/main" val="10001"/>
                  </a:ext>
                </a:extLst>
              </a:tr>
              <a:tr h="646740">
                <a:tc>
                  <a:txBody>
                    <a:bodyPr/>
                    <a:lstStyle/>
                    <a:p>
                      <a:pPr marL="0" lvl="0" indent="0" algn="l" rtl="0">
                        <a:spcBef>
                          <a:spcPts val="0"/>
                        </a:spcBef>
                        <a:spcAft>
                          <a:spcPts val="0"/>
                        </a:spcAft>
                        <a:buNone/>
                      </a:pPr>
                      <a:endParaRPr sz="1100" b="1"/>
                    </a:p>
                    <a:p>
                      <a:pPr marL="0" lvl="0" indent="0" algn="l" rtl="0">
                        <a:spcBef>
                          <a:spcPts val="0"/>
                        </a:spcBef>
                        <a:spcAft>
                          <a:spcPts val="0"/>
                        </a:spcAft>
                        <a:buNone/>
                      </a:pPr>
                      <a:r>
                        <a:rPr lang="en" sz="1100" b="1"/>
                        <a:t>In a dark closet, a plant’s leaves turn yellow. </a:t>
                      </a:r>
                      <a:endParaRPr sz="1100" b="1"/>
                    </a:p>
                    <a:p>
                      <a:pPr marL="0" lvl="0" indent="0" algn="l" rtl="0">
                        <a:spcBef>
                          <a:spcPts val="0"/>
                        </a:spcBef>
                        <a:spcAft>
                          <a:spcPts val="0"/>
                        </a:spcAft>
                        <a:buNone/>
                      </a:pPr>
                      <a:endParaRPr sz="1100" b="1"/>
                    </a:p>
                  </a:txBody>
                  <a:tcPr marL="63500" marR="63500" marT="63500" marB="63500"/>
                </a:tc>
                <a:tc>
                  <a:txBody>
                    <a:bodyPr/>
                    <a:lstStyle/>
                    <a:p>
                      <a:pPr marL="0" lvl="0" indent="0" algn="l" rtl="0">
                        <a:spcBef>
                          <a:spcPts val="0"/>
                        </a:spcBef>
                        <a:spcAft>
                          <a:spcPts val="0"/>
                        </a:spcAft>
                        <a:buNone/>
                      </a:pPr>
                      <a:endParaRPr sz="1100" b="1"/>
                    </a:p>
                    <a:p>
                      <a:pPr marL="0" lvl="0" indent="0" algn="l" rtl="0">
                        <a:spcBef>
                          <a:spcPts val="0"/>
                        </a:spcBef>
                        <a:spcAft>
                          <a:spcPts val="0"/>
                        </a:spcAft>
                        <a:buNone/>
                      </a:pPr>
                      <a:r>
                        <a:rPr lang="en" sz="1100" b="1"/>
                        <a:t>A chihuahua is very overweight.</a:t>
                      </a:r>
                      <a:endParaRPr sz="1100" b="1"/>
                    </a:p>
                  </a:txBody>
                  <a:tcPr marL="63500" marR="63500" marT="63500" marB="63500"/>
                </a:tc>
                <a:extLst>
                  <a:ext uri="{0D108BD9-81ED-4DB2-BD59-A6C34878D82A}">
                    <a16:rowId xmlns:a16="http://schemas.microsoft.com/office/drawing/2014/main" val="10002"/>
                  </a:ext>
                </a:extLst>
              </a:tr>
              <a:tr h="652187">
                <a:tc>
                  <a:txBody>
                    <a:bodyPr/>
                    <a:lstStyle/>
                    <a:p>
                      <a:pPr marL="0" lvl="0" indent="0" algn="l" rtl="0">
                        <a:spcBef>
                          <a:spcPts val="0"/>
                        </a:spcBef>
                        <a:spcAft>
                          <a:spcPts val="0"/>
                        </a:spcAft>
                        <a:buNone/>
                      </a:pPr>
                      <a:endParaRPr sz="1100" b="1"/>
                    </a:p>
                    <a:p>
                      <a:pPr marL="0" lvl="0" indent="0" algn="l" rtl="0">
                        <a:spcBef>
                          <a:spcPts val="0"/>
                        </a:spcBef>
                        <a:spcAft>
                          <a:spcPts val="0"/>
                        </a:spcAft>
                        <a:buNone/>
                      </a:pPr>
                      <a:r>
                        <a:rPr lang="en" sz="1100" b="1"/>
                        <a:t>A hawk moves to a golf course to hunt rabbits.</a:t>
                      </a:r>
                      <a:endParaRPr sz="1100" b="1"/>
                    </a:p>
                    <a:p>
                      <a:pPr marL="0" lvl="0" indent="0" algn="l" rtl="0">
                        <a:spcBef>
                          <a:spcPts val="0"/>
                        </a:spcBef>
                        <a:spcAft>
                          <a:spcPts val="0"/>
                        </a:spcAft>
                        <a:buNone/>
                      </a:pPr>
                      <a:endParaRPr sz="1100" b="1"/>
                    </a:p>
                  </a:txBody>
                  <a:tcPr marL="63500" marR="63500" marT="63500" marB="63500"/>
                </a:tc>
                <a:tc>
                  <a:txBody>
                    <a:bodyPr/>
                    <a:lstStyle/>
                    <a:p>
                      <a:pPr marL="0" lvl="0" indent="0" algn="l" rtl="0">
                        <a:spcBef>
                          <a:spcPts val="0"/>
                        </a:spcBef>
                        <a:spcAft>
                          <a:spcPts val="0"/>
                        </a:spcAft>
                        <a:buNone/>
                      </a:pPr>
                      <a:endParaRPr sz="1100" b="1"/>
                    </a:p>
                    <a:p>
                      <a:pPr marL="0" lvl="0" indent="0" algn="l" rtl="0">
                        <a:spcBef>
                          <a:spcPts val="0"/>
                        </a:spcBef>
                        <a:spcAft>
                          <a:spcPts val="0"/>
                        </a:spcAft>
                        <a:buNone/>
                      </a:pPr>
                      <a:r>
                        <a:rPr lang="en" sz="1100" b="1"/>
                        <a:t>White-winged doves feed at a bird feeder.</a:t>
                      </a:r>
                      <a:endParaRPr sz="1100" b="1"/>
                    </a:p>
                  </a:txBody>
                  <a:tcPr marL="63500" marR="63500" marT="63500" marB="63500"/>
                </a:tc>
                <a:extLst>
                  <a:ext uri="{0D108BD9-81ED-4DB2-BD59-A6C34878D82A}">
                    <a16:rowId xmlns:a16="http://schemas.microsoft.com/office/drawing/2014/main" val="10003"/>
                  </a:ext>
                </a:extLst>
              </a:tr>
              <a:tr h="818856">
                <a:tc>
                  <a:txBody>
                    <a:bodyPr/>
                    <a:lstStyle/>
                    <a:p>
                      <a:pPr marL="0" lvl="0" indent="0" algn="l" rtl="0">
                        <a:spcBef>
                          <a:spcPts val="0"/>
                        </a:spcBef>
                        <a:spcAft>
                          <a:spcPts val="0"/>
                        </a:spcAft>
                        <a:buNone/>
                      </a:pPr>
                      <a:endParaRPr sz="1100" b="1"/>
                    </a:p>
                    <a:p>
                      <a:pPr marL="0" lvl="0" indent="0" algn="l" rtl="0">
                        <a:spcBef>
                          <a:spcPts val="0"/>
                        </a:spcBef>
                        <a:spcAft>
                          <a:spcPts val="0"/>
                        </a:spcAft>
                        <a:buNone/>
                      </a:pPr>
                      <a:r>
                        <a:rPr lang="en" sz="1100" b="1"/>
                        <a:t>A girl is born with brown eyes.</a:t>
                      </a:r>
                      <a:endParaRPr sz="1100" b="1"/>
                    </a:p>
                    <a:p>
                      <a:pPr marL="0" lvl="0" indent="0" algn="l" rtl="0">
                        <a:spcBef>
                          <a:spcPts val="0"/>
                        </a:spcBef>
                        <a:spcAft>
                          <a:spcPts val="0"/>
                        </a:spcAft>
                        <a:buNone/>
                      </a:pPr>
                      <a:endParaRPr sz="1100" b="1"/>
                    </a:p>
                    <a:p>
                      <a:pPr marL="0" lvl="0" indent="0" algn="l" rtl="0">
                        <a:spcBef>
                          <a:spcPts val="0"/>
                        </a:spcBef>
                        <a:spcAft>
                          <a:spcPts val="0"/>
                        </a:spcAft>
                        <a:buNone/>
                      </a:pPr>
                      <a:endParaRPr sz="1100" b="1"/>
                    </a:p>
                  </a:txBody>
                  <a:tcPr marL="63500" marR="63500" marT="63500" marB="63500"/>
                </a:tc>
                <a:tc>
                  <a:txBody>
                    <a:bodyPr/>
                    <a:lstStyle/>
                    <a:p>
                      <a:pPr marL="0" lvl="0" indent="0" algn="l" rtl="0">
                        <a:spcBef>
                          <a:spcPts val="0"/>
                        </a:spcBef>
                        <a:spcAft>
                          <a:spcPts val="0"/>
                        </a:spcAft>
                        <a:buNone/>
                      </a:pPr>
                      <a:endParaRPr sz="1100" b="1"/>
                    </a:p>
                    <a:p>
                      <a:pPr marL="0" lvl="0" indent="0" algn="l" rtl="0">
                        <a:spcBef>
                          <a:spcPts val="0"/>
                        </a:spcBef>
                        <a:spcAft>
                          <a:spcPts val="0"/>
                        </a:spcAft>
                        <a:buNone/>
                      </a:pPr>
                      <a:r>
                        <a:rPr lang="en" sz="1100" b="1"/>
                        <a:t>A desert pupfish swims in a stream.</a:t>
                      </a:r>
                      <a:endParaRPr sz="1100" b="1"/>
                    </a:p>
                    <a:p>
                      <a:pPr marL="0" lvl="0" indent="0" algn="l" rtl="0">
                        <a:spcBef>
                          <a:spcPts val="0"/>
                        </a:spcBef>
                        <a:spcAft>
                          <a:spcPts val="0"/>
                        </a:spcAft>
                        <a:buNone/>
                      </a:pPr>
                      <a:endParaRPr sz="1100" b="1"/>
                    </a:p>
                    <a:p>
                      <a:pPr marL="0" lvl="0" indent="0" algn="l" rtl="0">
                        <a:spcBef>
                          <a:spcPts val="0"/>
                        </a:spcBef>
                        <a:spcAft>
                          <a:spcPts val="0"/>
                        </a:spcAft>
                        <a:buNone/>
                      </a:pPr>
                      <a:endParaRPr sz="1100" b="1"/>
                    </a:p>
                  </a:txBody>
                  <a:tcPr marL="63500" marR="63500" marT="63500" marB="63500"/>
                </a:tc>
                <a:extLst>
                  <a:ext uri="{0D108BD9-81ED-4DB2-BD59-A6C34878D82A}">
                    <a16:rowId xmlns:a16="http://schemas.microsoft.com/office/drawing/2014/main" val="10004"/>
                  </a:ext>
                </a:extLst>
              </a:tr>
              <a:tr h="652187">
                <a:tc>
                  <a:txBody>
                    <a:bodyPr/>
                    <a:lstStyle/>
                    <a:p>
                      <a:pPr marL="0" lvl="0" indent="0" algn="l" rtl="0">
                        <a:spcBef>
                          <a:spcPts val="0"/>
                        </a:spcBef>
                        <a:spcAft>
                          <a:spcPts val="0"/>
                        </a:spcAft>
                        <a:buNone/>
                      </a:pPr>
                      <a:endParaRPr sz="1100" b="1"/>
                    </a:p>
                    <a:p>
                      <a:pPr marL="0" lvl="0" indent="0" algn="l" rtl="0">
                        <a:spcBef>
                          <a:spcPts val="0"/>
                        </a:spcBef>
                        <a:spcAft>
                          <a:spcPts val="0"/>
                        </a:spcAft>
                        <a:buNone/>
                      </a:pPr>
                      <a:r>
                        <a:rPr lang="en" sz="1100" b="1"/>
                        <a:t>A zebra-tailed lizard loses its tail to a predator.</a:t>
                      </a:r>
                      <a:endParaRPr sz="1100" b="1"/>
                    </a:p>
                    <a:p>
                      <a:pPr marL="0" lvl="0" indent="0" algn="l" rtl="0">
                        <a:spcBef>
                          <a:spcPts val="0"/>
                        </a:spcBef>
                        <a:spcAft>
                          <a:spcPts val="0"/>
                        </a:spcAft>
                        <a:buNone/>
                      </a:pPr>
                      <a:endParaRPr sz="1100" b="1"/>
                    </a:p>
                  </a:txBody>
                  <a:tcPr marL="63500" marR="63500" marT="63500" marB="63500"/>
                </a:tc>
                <a:tc>
                  <a:txBody>
                    <a:bodyPr/>
                    <a:lstStyle/>
                    <a:p>
                      <a:pPr marL="0" lvl="0" indent="0" algn="l" rtl="0">
                        <a:spcBef>
                          <a:spcPts val="0"/>
                        </a:spcBef>
                        <a:spcAft>
                          <a:spcPts val="0"/>
                        </a:spcAft>
                        <a:buNone/>
                      </a:pPr>
                      <a:endParaRPr sz="1100" b="1" dirty="0"/>
                    </a:p>
                    <a:p>
                      <a:pPr marL="0" lvl="0" indent="0" algn="l" rtl="0">
                        <a:spcBef>
                          <a:spcPts val="0"/>
                        </a:spcBef>
                        <a:spcAft>
                          <a:spcPts val="0"/>
                        </a:spcAft>
                        <a:buNone/>
                      </a:pPr>
                      <a:r>
                        <a:rPr lang="en" sz="1100" b="1" dirty="0"/>
                        <a:t> A kangaroo rat has specialized, modified kidneys.</a:t>
                      </a:r>
                      <a:endParaRPr sz="1100" b="1" dirty="0"/>
                    </a:p>
                  </a:txBody>
                  <a:tcPr marL="63500" marR="63500" marT="63500" marB="63500"/>
                </a:tc>
                <a:extLst>
                  <a:ext uri="{0D108BD9-81ED-4DB2-BD59-A6C34878D82A}">
                    <a16:rowId xmlns:a16="http://schemas.microsoft.com/office/drawing/2014/main" val="10005"/>
                  </a:ext>
                </a:extLst>
              </a:tr>
            </a:tbl>
          </a:graphicData>
        </a:graphic>
      </p:graphicFrame>
      <p:sp>
        <p:nvSpPr>
          <p:cNvPr id="4" name="Google Shape;489;p70"/>
          <p:cNvSpPr/>
          <p:nvPr/>
        </p:nvSpPr>
        <p:spPr>
          <a:xfrm>
            <a:off x="8045408" y="4726242"/>
            <a:ext cx="314700" cy="137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orbel"/>
              <a:ea typeface="Corbel"/>
              <a:cs typeface="Corbel"/>
              <a:sym typeface="Corbe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76"/>
          <p:cNvSpPr txBox="1">
            <a:spLocks noGrp="1"/>
          </p:cNvSpPr>
          <p:nvPr>
            <p:ph type="title" idx="4294967295"/>
          </p:nvPr>
        </p:nvSpPr>
        <p:spPr>
          <a:xfrm>
            <a:off x="457200" y="205977"/>
            <a:ext cx="8229600" cy="4491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rgbClr val="B16BAE"/>
                </a:solidFill>
                <a:latin typeface="Arial"/>
                <a:ea typeface="Arial"/>
                <a:cs typeface="Arial"/>
                <a:sym typeface="Arial"/>
              </a:rPr>
              <a:t>Card Sort Answers</a:t>
            </a:r>
            <a:endParaRPr b="1">
              <a:solidFill>
                <a:srgbClr val="B16BAE"/>
              </a:solidFill>
              <a:latin typeface="Arial"/>
              <a:ea typeface="Arial"/>
              <a:cs typeface="Arial"/>
              <a:sym typeface="Arial"/>
            </a:endParaRPr>
          </a:p>
        </p:txBody>
      </p:sp>
      <p:graphicFrame>
        <p:nvGraphicFramePr>
          <p:cNvPr id="532" name="Google Shape;532;p76"/>
          <p:cNvGraphicFramePr/>
          <p:nvPr/>
        </p:nvGraphicFramePr>
        <p:xfrm>
          <a:off x="338875" y="778300"/>
          <a:ext cx="8088800" cy="4249775"/>
        </p:xfrm>
        <a:graphic>
          <a:graphicData uri="http://schemas.openxmlformats.org/drawingml/2006/table">
            <a:tbl>
              <a:tblPr>
                <a:noFill/>
                <a:tableStyleId>{B6DB7B48-4592-4EEA-B630-B0D2DBB7EC41}</a:tableStyleId>
              </a:tblPr>
              <a:tblGrid>
                <a:gridCol w="4044400">
                  <a:extLst>
                    <a:ext uri="{9D8B030D-6E8A-4147-A177-3AD203B41FA5}">
                      <a16:colId xmlns:a16="http://schemas.microsoft.com/office/drawing/2014/main" val="20000"/>
                    </a:ext>
                  </a:extLst>
                </a:gridCol>
                <a:gridCol w="4044400">
                  <a:extLst>
                    <a:ext uri="{9D8B030D-6E8A-4147-A177-3AD203B41FA5}">
                      <a16:colId xmlns:a16="http://schemas.microsoft.com/office/drawing/2014/main" val="20001"/>
                    </a:ext>
                  </a:extLst>
                </a:gridCol>
              </a:tblGrid>
              <a:tr h="333475">
                <a:tc>
                  <a:txBody>
                    <a:bodyPr/>
                    <a:lstStyle/>
                    <a:p>
                      <a:pPr marL="0" lvl="0" indent="0" algn="l" rtl="0">
                        <a:spcBef>
                          <a:spcPts val="0"/>
                        </a:spcBef>
                        <a:spcAft>
                          <a:spcPts val="0"/>
                        </a:spcAft>
                        <a:buNone/>
                      </a:pPr>
                      <a:r>
                        <a:rPr lang="en" sz="1500" b="1">
                          <a:highlight>
                            <a:srgbClr val="B2D6B3"/>
                          </a:highlight>
                        </a:rPr>
                        <a:t>DNA</a:t>
                      </a:r>
                      <a:r>
                        <a:rPr lang="en" sz="1500" b="1"/>
                        <a:t> (INHERITED TRAITS)</a:t>
                      </a:r>
                      <a:endParaRPr sz="1500" b="1"/>
                    </a:p>
                  </a:txBody>
                  <a:tcPr marL="63500" marR="63500" marT="63500" marB="63500"/>
                </a:tc>
                <a:tc>
                  <a:txBody>
                    <a:bodyPr/>
                    <a:lstStyle/>
                    <a:p>
                      <a:pPr marL="0" lvl="0" indent="0" algn="l" rtl="0">
                        <a:spcBef>
                          <a:spcPts val="0"/>
                        </a:spcBef>
                        <a:spcAft>
                          <a:spcPts val="0"/>
                        </a:spcAft>
                        <a:buNone/>
                      </a:pPr>
                      <a:r>
                        <a:rPr lang="en" sz="1500" b="1" u="sng">
                          <a:solidFill>
                            <a:schemeClr val="dk1"/>
                          </a:solidFill>
                          <a:highlight>
                            <a:srgbClr val="B2D6B3"/>
                          </a:highlight>
                        </a:rPr>
                        <a:t>ENV-</a:t>
                      </a:r>
                      <a:r>
                        <a:rPr lang="en" sz="1500" b="1"/>
                        <a:t>(TRAITS AFFECTED BY THE ENVIRONMENT)</a:t>
                      </a:r>
                      <a:endParaRPr sz="1500" b="1"/>
                    </a:p>
                  </a:txBody>
                  <a:tcPr marL="63500" marR="63500" marT="63500" marB="63500"/>
                </a:tc>
                <a:extLst>
                  <a:ext uri="{0D108BD9-81ED-4DB2-BD59-A6C34878D82A}">
                    <a16:rowId xmlns:a16="http://schemas.microsoft.com/office/drawing/2014/main" val="10000"/>
                  </a:ext>
                </a:extLst>
              </a:tr>
              <a:tr h="333475">
                <a:tc>
                  <a:txBody>
                    <a:bodyPr/>
                    <a:lstStyle/>
                    <a:p>
                      <a:pPr marL="0" lvl="0" indent="0" algn="l" rtl="0">
                        <a:spcBef>
                          <a:spcPts val="0"/>
                        </a:spcBef>
                        <a:spcAft>
                          <a:spcPts val="0"/>
                        </a:spcAft>
                        <a:buNone/>
                      </a:pPr>
                      <a:r>
                        <a:rPr lang="en" sz="1500" b="1">
                          <a:highlight>
                            <a:srgbClr val="FFFF00"/>
                          </a:highlight>
                        </a:rPr>
                        <a:t>A spider spins a web.</a:t>
                      </a:r>
                      <a:endParaRPr sz="1500" b="1">
                        <a:highlight>
                          <a:srgbClr val="FFFF00"/>
                        </a:highlight>
                      </a:endParaRPr>
                    </a:p>
                    <a:p>
                      <a:pPr marL="0" lvl="0" indent="0" algn="l" rtl="0">
                        <a:spcBef>
                          <a:spcPts val="0"/>
                        </a:spcBef>
                        <a:spcAft>
                          <a:spcPts val="0"/>
                        </a:spcAft>
                        <a:buNone/>
                      </a:pPr>
                      <a:endParaRPr sz="1500" b="1">
                        <a:highlight>
                          <a:srgbClr val="FFFF00"/>
                        </a:highlight>
                      </a:endParaRPr>
                    </a:p>
                  </a:txBody>
                  <a:tcPr marL="63500" marR="63500" marT="63500" marB="63500"/>
                </a:tc>
                <a:tc>
                  <a:txBody>
                    <a:bodyPr/>
                    <a:lstStyle/>
                    <a:p>
                      <a:pPr marL="0" lvl="0" indent="0" algn="l" rtl="0">
                        <a:spcBef>
                          <a:spcPts val="0"/>
                        </a:spcBef>
                        <a:spcAft>
                          <a:spcPts val="0"/>
                        </a:spcAft>
                        <a:buNone/>
                      </a:pPr>
                      <a:r>
                        <a:rPr lang="en" sz="1500" b="1">
                          <a:highlight>
                            <a:srgbClr val="FFFF00"/>
                          </a:highlight>
                        </a:rPr>
                        <a:t>A plant is fertilized and bears more fruit.</a:t>
                      </a:r>
                      <a:endParaRPr sz="1500" b="1">
                        <a:highlight>
                          <a:srgbClr val="FFFF00"/>
                        </a:highlight>
                      </a:endParaRPr>
                    </a:p>
                  </a:txBody>
                  <a:tcPr marL="63500" marR="63500" marT="63500" marB="63500"/>
                </a:tc>
                <a:extLst>
                  <a:ext uri="{0D108BD9-81ED-4DB2-BD59-A6C34878D82A}">
                    <a16:rowId xmlns:a16="http://schemas.microsoft.com/office/drawing/2014/main" val="10001"/>
                  </a:ext>
                </a:extLst>
              </a:tr>
              <a:tr h="397450">
                <a:tc>
                  <a:txBody>
                    <a:bodyPr/>
                    <a:lstStyle/>
                    <a:p>
                      <a:pPr marL="0" lvl="0" indent="0" algn="l" rtl="0">
                        <a:spcBef>
                          <a:spcPts val="0"/>
                        </a:spcBef>
                        <a:spcAft>
                          <a:spcPts val="0"/>
                        </a:spcAft>
                        <a:buNone/>
                      </a:pPr>
                      <a:r>
                        <a:rPr lang="en" sz="1500" b="1">
                          <a:highlight>
                            <a:srgbClr val="FFFF00"/>
                          </a:highlight>
                        </a:rPr>
                        <a:t>A palo verde tree has a green trunk and branches.</a:t>
                      </a:r>
                      <a:endParaRPr sz="1500" b="1">
                        <a:highlight>
                          <a:srgbClr val="FFFF00"/>
                        </a:highlight>
                      </a:endParaRPr>
                    </a:p>
                    <a:p>
                      <a:pPr marL="0" lvl="0" indent="0" algn="l" rtl="0">
                        <a:spcBef>
                          <a:spcPts val="0"/>
                        </a:spcBef>
                        <a:spcAft>
                          <a:spcPts val="0"/>
                        </a:spcAft>
                        <a:buNone/>
                      </a:pPr>
                      <a:endParaRPr sz="1500" b="1">
                        <a:highlight>
                          <a:srgbClr val="FFFF00"/>
                        </a:highlight>
                      </a:endParaRPr>
                    </a:p>
                  </a:txBody>
                  <a:tcPr marL="63500" marR="63500" marT="63500" marB="63500"/>
                </a:tc>
                <a:tc>
                  <a:txBody>
                    <a:bodyPr/>
                    <a:lstStyle/>
                    <a:p>
                      <a:pPr marL="0" lvl="0" indent="0" algn="l" rtl="0">
                        <a:spcBef>
                          <a:spcPts val="0"/>
                        </a:spcBef>
                        <a:spcAft>
                          <a:spcPts val="0"/>
                        </a:spcAft>
                        <a:buNone/>
                      </a:pPr>
                      <a:r>
                        <a:rPr lang="en" sz="1500" b="1">
                          <a:highlight>
                            <a:srgbClr val="FFFF00"/>
                          </a:highlight>
                        </a:rPr>
                        <a:t>In a dark closet, a plant’s leaves turn yellow. </a:t>
                      </a:r>
                      <a:endParaRPr sz="1500" b="1">
                        <a:highlight>
                          <a:srgbClr val="FFFF00"/>
                        </a:highlight>
                      </a:endParaRPr>
                    </a:p>
                  </a:txBody>
                  <a:tcPr marL="63500" marR="63500" marT="63500" marB="63500"/>
                </a:tc>
                <a:extLst>
                  <a:ext uri="{0D108BD9-81ED-4DB2-BD59-A6C34878D82A}">
                    <a16:rowId xmlns:a16="http://schemas.microsoft.com/office/drawing/2014/main" val="10002"/>
                  </a:ext>
                </a:extLst>
              </a:tr>
              <a:tr h="342950">
                <a:tc>
                  <a:txBody>
                    <a:bodyPr/>
                    <a:lstStyle/>
                    <a:p>
                      <a:pPr marL="0" lvl="0" indent="0" algn="l" rtl="0">
                        <a:spcBef>
                          <a:spcPts val="0"/>
                        </a:spcBef>
                        <a:spcAft>
                          <a:spcPts val="0"/>
                        </a:spcAft>
                        <a:buNone/>
                      </a:pPr>
                      <a:r>
                        <a:rPr lang="en" sz="1500" b="1">
                          <a:highlight>
                            <a:srgbClr val="FFFF00"/>
                          </a:highlight>
                        </a:rPr>
                        <a:t>A bobcat cub is born with spots.</a:t>
                      </a:r>
                      <a:endParaRPr sz="1500" b="1">
                        <a:highlight>
                          <a:srgbClr val="FFFF00"/>
                        </a:highlight>
                      </a:endParaRPr>
                    </a:p>
                  </a:txBody>
                  <a:tcPr marL="63500" marR="63500" marT="63500" marB="63500"/>
                </a:tc>
                <a:tc>
                  <a:txBody>
                    <a:bodyPr/>
                    <a:lstStyle/>
                    <a:p>
                      <a:pPr marL="0" lvl="0" indent="0" algn="l" rtl="0">
                        <a:spcBef>
                          <a:spcPts val="0"/>
                        </a:spcBef>
                        <a:spcAft>
                          <a:spcPts val="0"/>
                        </a:spcAft>
                        <a:buNone/>
                      </a:pPr>
                      <a:r>
                        <a:rPr lang="en" sz="1500" b="1">
                          <a:highlight>
                            <a:srgbClr val="FFFF00"/>
                          </a:highlight>
                        </a:rPr>
                        <a:t>A chihuahua is very overweight.</a:t>
                      </a:r>
                      <a:endParaRPr sz="1500" b="1">
                        <a:highlight>
                          <a:srgbClr val="FFFF00"/>
                        </a:highlight>
                      </a:endParaRPr>
                    </a:p>
                  </a:txBody>
                  <a:tcPr marL="63500" marR="63500" marT="63500" marB="63500"/>
                </a:tc>
                <a:extLst>
                  <a:ext uri="{0D108BD9-81ED-4DB2-BD59-A6C34878D82A}">
                    <a16:rowId xmlns:a16="http://schemas.microsoft.com/office/drawing/2014/main" val="10003"/>
                  </a:ext>
                </a:extLst>
              </a:tr>
              <a:tr h="423350">
                <a:tc>
                  <a:txBody>
                    <a:bodyPr/>
                    <a:lstStyle/>
                    <a:p>
                      <a:pPr marL="0" lvl="0" indent="0" algn="l" rtl="0">
                        <a:spcBef>
                          <a:spcPts val="0"/>
                        </a:spcBef>
                        <a:spcAft>
                          <a:spcPts val="0"/>
                        </a:spcAft>
                        <a:buNone/>
                      </a:pPr>
                      <a:r>
                        <a:rPr lang="en" sz="1500" b="1">
                          <a:highlight>
                            <a:srgbClr val="FFFF00"/>
                          </a:highlight>
                        </a:rPr>
                        <a:t>A kangaroo rat has specialized, modified kidneys.</a:t>
                      </a:r>
                      <a:endParaRPr sz="1500" b="1">
                        <a:highlight>
                          <a:srgbClr val="FFFF00"/>
                        </a:highlight>
                      </a:endParaRPr>
                    </a:p>
                  </a:txBody>
                  <a:tcPr marL="63500" marR="63500" marT="63500" marB="63500"/>
                </a:tc>
                <a:tc>
                  <a:txBody>
                    <a:bodyPr/>
                    <a:lstStyle/>
                    <a:p>
                      <a:pPr marL="0" lvl="0" indent="0" algn="l" rtl="0">
                        <a:spcBef>
                          <a:spcPts val="0"/>
                        </a:spcBef>
                        <a:spcAft>
                          <a:spcPts val="0"/>
                        </a:spcAft>
                        <a:buNone/>
                      </a:pPr>
                      <a:r>
                        <a:rPr lang="en" sz="1500" b="1">
                          <a:highlight>
                            <a:srgbClr val="FFFF00"/>
                          </a:highlight>
                        </a:rPr>
                        <a:t>White-winged doves feed at a bird feeder.</a:t>
                      </a:r>
                      <a:endParaRPr sz="1500" b="1">
                        <a:highlight>
                          <a:srgbClr val="FFFF00"/>
                        </a:highlight>
                      </a:endParaRPr>
                    </a:p>
                  </a:txBody>
                  <a:tcPr marL="63500" marR="63500" marT="63500" marB="63500"/>
                </a:tc>
                <a:extLst>
                  <a:ext uri="{0D108BD9-81ED-4DB2-BD59-A6C34878D82A}">
                    <a16:rowId xmlns:a16="http://schemas.microsoft.com/office/drawing/2014/main" val="10004"/>
                  </a:ext>
                </a:extLst>
              </a:tr>
              <a:tr h="433650">
                <a:tc>
                  <a:txBody>
                    <a:bodyPr/>
                    <a:lstStyle/>
                    <a:p>
                      <a:pPr marL="0" lvl="0" indent="0" algn="l" rtl="0">
                        <a:spcBef>
                          <a:spcPts val="0"/>
                        </a:spcBef>
                        <a:spcAft>
                          <a:spcPts val="0"/>
                        </a:spcAft>
                        <a:buNone/>
                      </a:pPr>
                      <a:r>
                        <a:rPr lang="en" sz="1500" b="1">
                          <a:highlight>
                            <a:srgbClr val="FFFF00"/>
                          </a:highlight>
                        </a:rPr>
                        <a:t>A girl is born with brown eyes.</a:t>
                      </a:r>
                      <a:endParaRPr sz="1500" b="1">
                        <a:highlight>
                          <a:srgbClr val="FFFF00"/>
                        </a:highlight>
                      </a:endParaRPr>
                    </a:p>
                  </a:txBody>
                  <a:tcPr marL="63500" marR="63500" marT="63500" marB="63500"/>
                </a:tc>
                <a:tc>
                  <a:txBody>
                    <a:bodyPr/>
                    <a:lstStyle/>
                    <a:p>
                      <a:pPr marL="0" lvl="0" indent="0" algn="l" rtl="0">
                        <a:spcBef>
                          <a:spcPts val="0"/>
                        </a:spcBef>
                        <a:spcAft>
                          <a:spcPts val="0"/>
                        </a:spcAft>
                        <a:buNone/>
                      </a:pPr>
                      <a:r>
                        <a:rPr lang="en" sz="1500" b="1">
                          <a:highlight>
                            <a:srgbClr val="FFFF00"/>
                          </a:highlight>
                        </a:rPr>
                        <a:t>A zebra-tailed lizard loses its tail to a predator.</a:t>
                      </a:r>
                      <a:endParaRPr sz="1500" b="1">
                        <a:highlight>
                          <a:srgbClr val="FFFF00"/>
                        </a:highlight>
                      </a:endParaRPr>
                    </a:p>
                  </a:txBody>
                  <a:tcPr marL="63500" marR="63500" marT="63500" marB="63500"/>
                </a:tc>
                <a:extLst>
                  <a:ext uri="{0D108BD9-81ED-4DB2-BD59-A6C34878D82A}">
                    <a16:rowId xmlns:a16="http://schemas.microsoft.com/office/drawing/2014/main" val="10005"/>
                  </a:ext>
                </a:extLst>
              </a:tr>
              <a:tr h="744575">
                <a:tc>
                  <a:txBody>
                    <a:bodyPr/>
                    <a:lstStyle/>
                    <a:p>
                      <a:pPr marL="0" lvl="0" indent="0" algn="l" rtl="0">
                        <a:spcBef>
                          <a:spcPts val="0"/>
                        </a:spcBef>
                        <a:spcAft>
                          <a:spcPts val="0"/>
                        </a:spcAft>
                        <a:buNone/>
                      </a:pPr>
                      <a:r>
                        <a:rPr lang="en" sz="1500" b="1">
                          <a:highlight>
                            <a:srgbClr val="FFFF00"/>
                          </a:highlight>
                        </a:rPr>
                        <a:t>A desert pupfish swims in a stream.</a:t>
                      </a:r>
                      <a:endParaRPr sz="1500" b="1">
                        <a:highlight>
                          <a:srgbClr val="FFFF00"/>
                        </a:highlight>
                      </a:endParaRPr>
                    </a:p>
                  </a:txBody>
                  <a:tcPr marL="63500" marR="63500" marT="63500" marB="63500"/>
                </a:tc>
                <a:tc>
                  <a:txBody>
                    <a:bodyPr/>
                    <a:lstStyle/>
                    <a:p>
                      <a:pPr marL="0" lvl="0" indent="0" algn="l" rtl="0">
                        <a:spcBef>
                          <a:spcPts val="0"/>
                        </a:spcBef>
                        <a:spcAft>
                          <a:spcPts val="0"/>
                        </a:spcAft>
                        <a:buNone/>
                      </a:pPr>
                      <a:r>
                        <a:rPr lang="en" sz="1500" b="1">
                          <a:highlight>
                            <a:srgbClr val="FFFF00"/>
                          </a:highlight>
                        </a:rPr>
                        <a:t>A hawk moves to a golf course to hunt rabbits.</a:t>
                      </a:r>
                      <a:endParaRPr sz="1500" b="1">
                        <a:highlight>
                          <a:srgbClr val="FFFF00"/>
                        </a:highlight>
                      </a:endParaRPr>
                    </a:p>
                  </a:txBody>
                  <a:tcPr marL="63500" marR="63500" marT="63500" marB="63500"/>
                </a:tc>
                <a:extLst>
                  <a:ext uri="{0D108BD9-81ED-4DB2-BD59-A6C34878D82A}">
                    <a16:rowId xmlns:a16="http://schemas.microsoft.com/office/drawing/2014/main" val="10006"/>
                  </a:ext>
                </a:extLst>
              </a:tr>
            </a:tbl>
          </a:graphicData>
        </a:graphic>
      </p:graphicFrame>
      <p:sp>
        <p:nvSpPr>
          <p:cNvPr id="533" name="Google Shape;533;p76"/>
          <p:cNvSpPr/>
          <p:nvPr/>
        </p:nvSpPr>
        <p:spPr>
          <a:xfrm>
            <a:off x="8062500" y="4720300"/>
            <a:ext cx="314700" cy="228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orbel"/>
              <a:ea typeface="Corbel"/>
              <a:cs typeface="Corbel"/>
              <a:sym typeface="Corbe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77"/>
          <p:cNvSpPr txBox="1">
            <a:spLocks noGrp="1"/>
          </p:cNvSpPr>
          <p:nvPr>
            <p:ph type="title"/>
          </p:nvPr>
        </p:nvSpPr>
        <p:spPr>
          <a:xfrm>
            <a:off x="857250" y="457200"/>
            <a:ext cx="7406700" cy="10173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2300" b="1" u="sng">
                <a:solidFill>
                  <a:schemeClr val="dk1"/>
                </a:solidFill>
                <a:highlight>
                  <a:srgbClr val="B2D6B3"/>
                </a:highlight>
                <a:latin typeface="Arial"/>
                <a:ea typeface="Arial"/>
                <a:cs typeface="Arial"/>
                <a:sym typeface="Arial"/>
              </a:rPr>
              <a:t>EXPLORE Part 2 </a:t>
            </a:r>
            <a:r>
              <a:rPr lang="en" sz="2300"/>
              <a:t>  </a:t>
            </a:r>
            <a:r>
              <a:rPr lang="en" sz="2300">
                <a:solidFill>
                  <a:srgbClr val="B16BAE"/>
                </a:solidFill>
              </a:rPr>
              <a:t> </a:t>
            </a:r>
            <a:r>
              <a:rPr lang="en">
                <a:solidFill>
                  <a:srgbClr val="B16BAE"/>
                </a:solidFill>
              </a:rPr>
              <a:t>Testable Wonder</a:t>
            </a:r>
            <a:endParaRPr>
              <a:solidFill>
                <a:srgbClr val="B16BAE"/>
              </a:solidFill>
            </a:endParaRPr>
          </a:p>
        </p:txBody>
      </p:sp>
      <p:sp>
        <p:nvSpPr>
          <p:cNvPr id="539" name="Google Shape;539;p77"/>
          <p:cNvSpPr txBox="1">
            <a:spLocks noGrp="1"/>
          </p:cNvSpPr>
          <p:nvPr>
            <p:ph type="body" idx="1"/>
          </p:nvPr>
        </p:nvSpPr>
        <p:spPr>
          <a:xfrm>
            <a:off x="857251" y="1543050"/>
            <a:ext cx="7404600" cy="3028800"/>
          </a:xfrm>
          <a:prstGeom prst="rect">
            <a:avLst/>
          </a:prstGeom>
        </p:spPr>
        <p:txBody>
          <a:bodyPr spcFirstLastPara="1" wrap="square" lIns="68575" tIns="34275" rIns="68575" bIns="34275" anchor="t" anchorCtr="0">
            <a:noAutofit/>
          </a:bodyPr>
          <a:lstStyle/>
          <a:p>
            <a:pPr marL="0" lvl="0" indent="0" algn="l" rtl="0">
              <a:spcBef>
                <a:spcPts val="1100"/>
              </a:spcBef>
              <a:spcAft>
                <a:spcPts val="0"/>
              </a:spcAft>
              <a:buNone/>
            </a:pPr>
            <a:r>
              <a:rPr lang="en" sz="2000">
                <a:solidFill>
                  <a:schemeClr val="dk1"/>
                </a:solidFill>
                <a:latin typeface="Arial"/>
                <a:ea typeface="Arial"/>
                <a:cs typeface="Arial"/>
                <a:sym typeface="Arial"/>
              </a:rPr>
              <a:t>How could we test our plants’ traits being affected by the environment?</a:t>
            </a:r>
            <a:endParaRPr sz="2000">
              <a:solidFill>
                <a:schemeClr val="dk1"/>
              </a:solidFill>
              <a:latin typeface="Arial"/>
              <a:ea typeface="Arial"/>
              <a:cs typeface="Arial"/>
              <a:sym typeface="Arial"/>
            </a:endParaRPr>
          </a:p>
          <a:p>
            <a:pPr marL="0" lvl="0" indent="0" algn="l" rtl="0">
              <a:spcBef>
                <a:spcPts val="1100"/>
              </a:spcBef>
              <a:spcAft>
                <a:spcPts val="0"/>
              </a:spcAft>
              <a:buNone/>
            </a:pPr>
            <a:r>
              <a:rPr lang="en" sz="2000">
                <a:solidFill>
                  <a:schemeClr val="dk1"/>
                </a:solidFill>
                <a:latin typeface="Arial"/>
                <a:ea typeface="Arial"/>
                <a:cs typeface="Arial"/>
                <a:sym typeface="Arial"/>
              </a:rPr>
              <a:t>We can change the growing variables!</a:t>
            </a:r>
            <a:endParaRPr sz="2000">
              <a:solidFill>
                <a:schemeClr val="dk1"/>
              </a:solidFill>
              <a:latin typeface="Arial"/>
              <a:ea typeface="Arial"/>
              <a:cs typeface="Arial"/>
              <a:sym typeface="Arial"/>
            </a:endParaRPr>
          </a:p>
          <a:p>
            <a:pPr marL="0" lvl="0" indent="0" algn="l" rtl="0">
              <a:spcBef>
                <a:spcPts val="1100"/>
              </a:spcBef>
              <a:spcAft>
                <a:spcPts val="0"/>
              </a:spcAft>
              <a:buNone/>
            </a:pPr>
            <a:r>
              <a:rPr lang="en" sz="2000">
                <a:solidFill>
                  <a:schemeClr val="dk1"/>
                </a:solidFill>
                <a:latin typeface="Arial"/>
                <a:ea typeface="Arial"/>
                <a:cs typeface="Arial"/>
                <a:sym typeface="Arial"/>
              </a:rPr>
              <a:t>What if we focus on the amount of light our plants get and how this might affect the development of traits in our plants??? How could we test this????</a:t>
            </a:r>
            <a:endParaRPr sz="2000">
              <a:solidFill>
                <a:schemeClr val="dk1"/>
              </a:solidFill>
              <a:latin typeface="Arial"/>
              <a:ea typeface="Arial"/>
              <a:cs typeface="Arial"/>
              <a:sym typeface="Arial"/>
            </a:endParaRPr>
          </a:p>
        </p:txBody>
      </p:sp>
      <p:sp>
        <p:nvSpPr>
          <p:cNvPr id="540" name="Google Shape;540;p77"/>
          <p:cNvSpPr/>
          <p:nvPr/>
        </p:nvSpPr>
        <p:spPr>
          <a:xfrm>
            <a:off x="8062500" y="4720300"/>
            <a:ext cx="314700" cy="228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orbel"/>
              <a:ea typeface="Corbel"/>
              <a:cs typeface="Corbel"/>
              <a:sym typeface="Corbe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78"/>
          <p:cNvSpPr txBox="1">
            <a:spLocks noGrp="1"/>
          </p:cNvSpPr>
          <p:nvPr>
            <p:ph type="title"/>
          </p:nvPr>
        </p:nvSpPr>
        <p:spPr>
          <a:xfrm>
            <a:off x="457200" y="205975"/>
            <a:ext cx="8521200" cy="8574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2500" b="1">
                <a:solidFill>
                  <a:srgbClr val="B16BAE"/>
                </a:solidFill>
              </a:rPr>
              <a:t>Let’s change the variable of light to see what happens with our plant traits!</a:t>
            </a:r>
            <a:endParaRPr sz="2500" b="1">
              <a:solidFill>
                <a:srgbClr val="B16BAE"/>
              </a:solidFill>
            </a:endParaRPr>
          </a:p>
        </p:txBody>
      </p:sp>
      <p:sp>
        <p:nvSpPr>
          <p:cNvPr id="546" name="Google Shape;546;p78"/>
          <p:cNvSpPr txBox="1">
            <a:spLocks noGrp="1"/>
          </p:cNvSpPr>
          <p:nvPr>
            <p:ph type="body" idx="1"/>
          </p:nvPr>
        </p:nvSpPr>
        <p:spPr>
          <a:xfrm>
            <a:off x="240125" y="1431700"/>
            <a:ext cx="8677200" cy="3082500"/>
          </a:xfrm>
          <a:prstGeom prst="rect">
            <a:avLst/>
          </a:prstGeom>
        </p:spPr>
        <p:txBody>
          <a:bodyPr spcFirstLastPara="1" wrap="square" lIns="68575" tIns="34275" rIns="68575" bIns="34275" anchor="t" anchorCtr="0">
            <a:noAutofit/>
          </a:bodyPr>
          <a:lstStyle/>
          <a:p>
            <a:pPr marL="0" lvl="0" indent="0" algn="l" rtl="0">
              <a:lnSpc>
                <a:spcPct val="95000"/>
              </a:lnSpc>
              <a:spcBef>
                <a:spcPts val="1100"/>
              </a:spcBef>
              <a:spcAft>
                <a:spcPts val="0"/>
              </a:spcAft>
              <a:buSzPts val="770"/>
              <a:buNone/>
            </a:pPr>
            <a:endParaRPr sz="2060">
              <a:solidFill>
                <a:schemeClr val="dk1"/>
              </a:solidFill>
            </a:endParaRPr>
          </a:p>
          <a:p>
            <a:pPr marL="0" lvl="0" indent="0" algn="l" rtl="0">
              <a:lnSpc>
                <a:spcPct val="95000"/>
              </a:lnSpc>
              <a:spcBef>
                <a:spcPts val="1100"/>
              </a:spcBef>
              <a:spcAft>
                <a:spcPts val="0"/>
              </a:spcAft>
              <a:buSzPts val="770"/>
              <a:buNone/>
            </a:pPr>
            <a:r>
              <a:rPr lang="en" sz="2060">
                <a:solidFill>
                  <a:schemeClr val="dk1"/>
                </a:solidFill>
                <a:latin typeface="Arial"/>
                <a:ea typeface="Arial"/>
                <a:cs typeface="Arial"/>
                <a:sym typeface="Arial"/>
              </a:rPr>
              <a:t>Half the groups will put their plants in an area of the room with less light than the other half. </a:t>
            </a:r>
            <a:endParaRPr sz="2060">
              <a:solidFill>
                <a:schemeClr val="dk1"/>
              </a:solidFill>
              <a:latin typeface="Arial"/>
              <a:ea typeface="Arial"/>
              <a:cs typeface="Arial"/>
              <a:sym typeface="Arial"/>
            </a:endParaRPr>
          </a:p>
          <a:p>
            <a:pPr marL="0" lvl="0" indent="0" algn="l" rtl="0">
              <a:lnSpc>
                <a:spcPct val="95000"/>
              </a:lnSpc>
              <a:spcBef>
                <a:spcPts val="1100"/>
              </a:spcBef>
              <a:spcAft>
                <a:spcPts val="0"/>
              </a:spcAft>
              <a:buSzPts val="770"/>
              <a:buNone/>
            </a:pPr>
            <a:r>
              <a:rPr lang="en" sz="2060">
                <a:solidFill>
                  <a:schemeClr val="dk1"/>
                </a:solidFill>
                <a:latin typeface="Arial"/>
                <a:ea typeface="Arial"/>
                <a:cs typeface="Arial"/>
                <a:sym typeface="Arial"/>
              </a:rPr>
              <a:t>What would be the easiest change in the plants to measure over time?</a:t>
            </a:r>
            <a:endParaRPr sz="2060">
              <a:solidFill>
                <a:schemeClr val="dk1"/>
              </a:solidFill>
              <a:latin typeface="Arial"/>
              <a:ea typeface="Arial"/>
              <a:cs typeface="Arial"/>
              <a:sym typeface="Arial"/>
            </a:endParaRPr>
          </a:p>
          <a:p>
            <a:pPr marL="0" lvl="0" indent="0" algn="l" rtl="0">
              <a:lnSpc>
                <a:spcPct val="95000"/>
              </a:lnSpc>
              <a:spcBef>
                <a:spcPts val="1100"/>
              </a:spcBef>
              <a:spcAft>
                <a:spcPts val="0"/>
              </a:spcAft>
              <a:buSzPts val="770"/>
              <a:buNone/>
            </a:pPr>
            <a:r>
              <a:rPr lang="en" sz="2060">
                <a:solidFill>
                  <a:schemeClr val="dk1"/>
                </a:solidFill>
                <a:latin typeface="Arial"/>
                <a:ea typeface="Arial"/>
                <a:cs typeface="Arial"/>
                <a:sym typeface="Arial"/>
              </a:rPr>
              <a:t>Height</a:t>
            </a:r>
            <a:endParaRPr sz="2060">
              <a:solidFill>
                <a:schemeClr val="dk1"/>
              </a:solidFill>
              <a:latin typeface="Arial"/>
              <a:ea typeface="Arial"/>
              <a:cs typeface="Arial"/>
              <a:sym typeface="Arial"/>
            </a:endParaRPr>
          </a:p>
          <a:p>
            <a:pPr marL="0" lvl="0" indent="0" algn="l" rtl="0">
              <a:lnSpc>
                <a:spcPct val="95000"/>
              </a:lnSpc>
              <a:spcBef>
                <a:spcPts val="1100"/>
              </a:spcBef>
              <a:spcAft>
                <a:spcPts val="0"/>
              </a:spcAft>
              <a:buSzPts val="770"/>
              <a:buNone/>
            </a:pPr>
            <a:r>
              <a:rPr lang="en" sz="2060">
                <a:solidFill>
                  <a:schemeClr val="dk1"/>
                </a:solidFill>
                <a:latin typeface="Arial"/>
                <a:ea typeface="Arial"/>
                <a:cs typeface="Arial"/>
                <a:sym typeface="Arial"/>
              </a:rPr>
              <a:t>We will only measure &amp; monitor the height of the </a:t>
            </a:r>
            <a:r>
              <a:rPr lang="en" sz="2060" b="1" i="1">
                <a:solidFill>
                  <a:schemeClr val="dk1"/>
                </a:solidFill>
                <a:latin typeface="Arial"/>
                <a:ea typeface="Arial"/>
                <a:cs typeface="Arial"/>
                <a:sym typeface="Arial"/>
              </a:rPr>
              <a:t>tallest </a:t>
            </a:r>
            <a:r>
              <a:rPr lang="en" sz="2060">
                <a:solidFill>
                  <a:schemeClr val="dk1"/>
                </a:solidFill>
                <a:latin typeface="Arial"/>
                <a:ea typeface="Arial"/>
                <a:cs typeface="Arial"/>
                <a:sym typeface="Arial"/>
              </a:rPr>
              <a:t>plant</a:t>
            </a:r>
            <a:endParaRPr sz="2060">
              <a:solidFill>
                <a:schemeClr val="dk1"/>
              </a:solidFill>
              <a:latin typeface="Arial"/>
              <a:ea typeface="Arial"/>
              <a:cs typeface="Arial"/>
              <a:sym typeface="Arial"/>
            </a:endParaRPr>
          </a:p>
          <a:p>
            <a:pPr marL="0" lvl="0" indent="0" algn="l" rtl="0">
              <a:lnSpc>
                <a:spcPct val="95000"/>
              </a:lnSpc>
              <a:spcBef>
                <a:spcPts val="1100"/>
              </a:spcBef>
              <a:spcAft>
                <a:spcPts val="0"/>
              </a:spcAft>
              <a:buSzPts val="770"/>
              <a:buNone/>
            </a:pPr>
            <a:endParaRPr sz="1260">
              <a:solidFill>
                <a:schemeClr val="dk1"/>
              </a:solidFill>
              <a:latin typeface="Arial"/>
              <a:ea typeface="Arial"/>
              <a:cs typeface="Arial"/>
              <a:sym typeface="Arial"/>
            </a:endParaRPr>
          </a:p>
        </p:txBody>
      </p:sp>
      <p:sp>
        <p:nvSpPr>
          <p:cNvPr id="547" name="Google Shape;547;p78"/>
          <p:cNvSpPr/>
          <p:nvPr/>
        </p:nvSpPr>
        <p:spPr>
          <a:xfrm>
            <a:off x="8062500" y="4720300"/>
            <a:ext cx="314700" cy="228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orbel"/>
              <a:ea typeface="Corbel"/>
              <a:cs typeface="Corbel"/>
              <a:sym typeface="Corbe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6">
                                            <p:txEl>
                                              <p:pRg st="0" end="0"/>
                                            </p:txEl>
                                          </p:spTgt>
                                        </p:tgtEl>
                                        <p:attrNameLst>
                                          <p:attrName>style.visibility</p:attrName>
                                        </p:attrNameLst>
                                      </p:cBhvr>
                                      <p:to>
                                        <p:strVal val="visible"/>
                                      </p:to>
                                    </p:set>
                                    <p:animEffect transition="in" filter="fade">
                                      <p:cBhvr>
                                        <p:cTn id="7" dur="1000"/>
                                        <p:tgtEl>
                                          <p:spTgt spid="54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46">
                                            <p:txEl>
                                              <p:pRg st="1" end="1"/>
                                            </p:txEl>
                                          </p:spTgt>
                                        </p:tgtEl>
                                        <p:attrNameLst>
                                          <p:attrName>style.visibility</p:attrName>
                                        </p:attrNameLst>
                                      </p:cBhvr>
                                      <p:to>
                                        <p:strVal val="visible"/>
                                      </p:to>
                                    </p:set>
                                    <p:animEffect transition="in" filter="fade">
                                      <p:cBhvr>
                                        <p:cTn id="12" dur="1000"/>
                                        <p:tgtEl>
                                          <p:spTgt spid="54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46">
                                            <p:txEl>
                                              <p:pRg st="2" end="2"/>
                                            </p:txEl>
                                          </p:spTgt>
                                        </p:tgtEl>
                                        <p:attrNameLst>
                                          <p:attrName>style.visibility</p:attrName>
                                        </p:attrNameLst>
                                      </p:cBhvr>
                                      <p:to>
                                        <p:strVal val="visible"/>
                                      </p:to>
                                    </p:set>
                                    <p:animEffect transition="in" filter="fade">
                                      <p:cBhvr>
                                        <p:cTn id="17" dur="1000"/>
                                        <p:tgtEl>
                                          <p:spTgt spid="54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46">
                                            <p:txEl>
                                              <p:pRg st="3" end="3"/>
                                            </p:txEl>
                                          </p:spTgt>
                                        </p:tgtEl>
                                        <p:attrNameLst>
                                          <p:attrName>style.visibility</p:attrName>
                                        </p:attrNameLst>
                                      </p:cBhvr>
                                      <p:to>
                                        <p:strVal val="visible"/>
                                      </p:to>
                                    </p:set>
                                    <p:animEffect transition="in" filter="fade">
                                      <p:cBhvr>
                                        <p:cTn id="22" dur="1000"/>
                                        <p:tgtEl>
                                          <p:spTgt spid="54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46">
                                            <p:txEl>
                                              <p:pRg st="4" end="4"/>
                                            </p:txEl>
                                          </p:spTgt>
                                        </p:tgtEl>
                                        <p:attrNameLst>
                                          <p:attrName>style.visibility</p:attrName>
                                        </p:attrNameLst>
                                      </p:cBhvr>
                                      <p:to>
                                        <p:strVal val="visible"/>
                                      </p:to>
                                    </p:set>
                                    <p:animEffect transition="in" filter="fade">
                                      <p:cBhvr>
                                        <p:cTn id="27" dur="1000"/>
                                        <p:tgtEl>
                                          <p:spTgt spid="54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46">
                                            <p:txEl>
                                              <p:pRg st="5" end="5"/>
                                            </p:txEl>
                                          </p:spTgt>
                                        </p:tgtEl>
                                        <p:attrNameLst>
                                          <p:attrName>style.visibility</p:attrName>
                                        </p:attrNameLst>
                                      </p:cBhvr>
                                      <p:to>
                                        <p:strVal val="visible"/>
                                      </p:to>
                                    </p:set>
                                    <p:animEffect transition="in" filter="fade">
                                      <p:cBhvr>
                                        <p:cTn id="32" dur="1000"/>
                                        <p:tgtEl>
                                          <p:spTgt spid="54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79"/>
          <p:cNvSpPr txBox="1">
            <a:spLocks noGrp="1"/>
          </p:cNvSpPr>
          <p:nvPr>
            <p:ph type="body" idx="1"/>
          </p:nvPr>
        </p:nvSpPr>
        <p:spPr>
          <a:xfrm>
            <a:off x="192150" y="241525"/>
            <a:ext cx="8839500" cy="3394500"/>
          </a:xfrm>
          <a:prstGeom prst="rect">
            <a:avLst/>
          </a:prstGeom>
        </p:spPr>
        <p:txBody>
          <a:bodyPr spcFirstLastPara="1" wrap="square" lIns="68575" tIns="34275" rIns="68575" bIns="34275" anchor="t" anchorCtr="0">
            <a:normAutofit fontScale="92500" lnSpcReduction="10000"/>
          </a:bodyPr>
          <a:lstStyle/>
          <a:p>
            <a:pPr marL="0" lvl="0" indent="0" algn="l" rtl="0">
              <a:spcBef>
                <a:spcPts val="0"/>
              </a:spcBef>
              <a:spcAft>
                <a:spcPts val="0"/>
              </a:spcAft>
              <a:buClr>
                <a:schemeClr val="dk1"/>
              </a:buClr>
              <a:buSzPts val="1100"/>
              <a:buFont typeface="Arial"/>
              <a:buNone/>
            </a:pPr>
            <a:r>
              <a:rPr lang="en" sz="2500" b="1">
                <a:solidFill>
                  <a:srgbClr val="B16BAE"/>
                </a:solidFill>
                <a:latin typeface="Arial"/>
                <a:ea typeface="Arial"/>
                <a:cs typeface="Arial"/>
                <a:sym typeface="Arial"/>
              </a:rPr>
              <a:t>Changing Variables</a:t>
            </a:r>
            <a:endParaRPr sz="2500" b="1">
              <a:solidFill>
                <a:srgbClr val="B16BAE"/>
              </a:solidFill>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
                <a:solidFill>
                  <a:schemeClr val="dk1"/>
                </a:solidFill>
                <a:latin typeface="Arial"/>
                <a:ea typeface="Arial"/>
                <a:cs typeface="Arial"/>
                <a:sym typeface="Arial"/>
              </a:rPr>
              <a:t>Directions: Place skewer stick in soil next to the tallest seedling. For each day, use the appropriately colored marker to mark the height of the plant on the skewer. Later, you will use a ruler. Please mark if your plant is getting light or not on Student Handout #2.</a:t>
            </a:r>
            <a:endParaRPr>
              <a:solidFill>
                <a:schemeClr val="dk1"/>
              </a:solidFill>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a:solidFill>
                <a:schemeClr val="dk1"/>
              </a:solidFill>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
                <a:solidFill>
                  <a:schemeClr val="dk1"/>
                </a:solidFill>
                <a:latin typeface="Arial"/>
                <a:ea typeface="Arial"/>
                <a:cs typeface="Arial"/>
                <a:sym typeface="Arial"/>
              </a:rPr>
              <a:t>Mark your skewer with the color indicated for each measurement day.</a:t>
            </a:r>
            <a:endParaRPr>
              <a:solidFill>
                <a:schemeClr val="dk1"/>
              </a:solidFill>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a:solidFill>
                <a:srgbClr val="FF0000"/>
              </a:solidFill>
              <a:latin typeface="Arial"/>
              <a:ea typeface="Arial"/>
              <a:cs typeface="Arial"/>
              <a:sym typeface="Arial"/>
            </a:endParaRPr>
          </a:p>
          <a:p>
            <a:pPr marL="0" lvl="0" indent="0" algn="ctr" rtl="0">
              <a:lnSpc>
                <a:spcPct val="100000"/>
              </a:lnSpc>
              <a:spcBef>
                <a:spcPts val="0"/>
              </a:spcBef>
              <a:spcAft>
                <a:spcPts val="0"/>
              </a:spcAft>
              <a:buClr>
                <a:schemeClr val="dk1"/>
              </a:buClr>
              <a:buSzPts val="1100"/>
              <a:buFont typeface="Arial"/>
              <a:buNone/>
            </a:pPr>
            <a:r>
              <a:rPr lang="en" sz="2208" b="1">
                <a:solidFill>
                  <a:srgbClr val="FF0000"/>
                </a:solidFill>
                <a:latin typeface="Arial"/>
                <a:ea typeface="Arial"/>
                <a:cs typeface="Arial"/>
                <a:sym typeface="Arial"/>
              </a:rPr>
              <a:t>Day 1 = red </a:t>
            </a:r>
            <a:r>
              <a:rPr lang="en" sz="2208" b="1">
                <a:solidFill>
                  <a:schemeClr val="dk1"/>
                </a:solidFill>
                <a:latin typeface="Arial"/>
                <a:ea typeface="Arial"/>
                <a:cs typeface="Arial"/>
                <a:sym typeface="Arial"/>
              </a:rPr>
              <a:t>	</a:t>
            </a:r>
            <a:r>
              <a:rPr lang="en" sz="2208" b="1">
                <a:solidFill>
                  <a:srgbClr val="0000FF"/>
                </a:solidFill>
                <a:latin typeface="Arial"/>
                <a:ea typeface="Arial"/>
                <a:cs typeface="Arial"/>
                <a:sym typeface="Arial"/>
              </a:rPr>
              <a:t>Day 2 = blue	</a:t>
            </a:r>
            <a:r>
              <a:rPr lang="en" sz="2208" b="1">
                <a:solidFill>
                  <a:schemeClr val="dk1"/>
                </a:solidFill>
                <a:latin typeface="Arial"/>
                <a:ea typeface="Arial"/>
                <a:cs typeface="Arial"/>
                <a:sym typeface="Arial"/>
              </a:rPr>
              <a:t>   </a:t>
            </a:r>
            <a:r>
              <a:rPr lang="en" sz="2208" b="1">
                <a:solidFill>
                  <a:srgbClr val="38761D"/>
                </a:solidFill>
                <a:latin typeface="Arial"/>
                <a:ea typeface="Arial"/>
                <a:cs typeface="Arial"/>
                <a:sym typeface="Arial"/>
              </a:rPr>
              <a:t>Day 3 = green </a:t>
            </a:r>
            <a:r>
              <a:rPr lang="en" sz="2208" b="1">
                <a:solidFill>
                  <a:schemeClr val="dk1"/>
                </a:solidFill>
                <a:latin typeface="Arial"/>
                <a:ea typeface="Arial"/>
                <a:cs typeface="Arial"/>
                <a:sym typeface="Arial"/>
              </a:rPr>
              <a:t> </a:t>
            </a:r>
            <a:endParaRPr sz="2208" b="1">
              <a:solidFill>
                <a:schemeClr val="dk1"/>
              </a:solidFill>
              <a:latin typeface="Arial"/>
              <a:ea typeface="Arial"/>
              <a:cs typeface="Arial"/>
              <a:sym typeface="Arial"/>
            </a:endParaRPr>
          </a:p>
          <a:p>
            <a:pPr marL="0" lvl="0" indent="0" algn="ctr" rtl="0">
              <a:lnSpc>
                <a:spcPct val="100000"/>
              </a:lnSpc>
              <a:spcBef>
                <a:spcPts val="0"/>
              </a:spcBef>
              <a:spcAft>
                <a:spcPts val="0"/>
              </a:spcAft>
              <a:buClr>
                <a:schemeClr val="dk1"/>
              </a:buClr>
              <a:buSzPts val="1100"/>
              <a:buFont typeface="Arial"/>
              <a:buNone/>
            </a:pPr>
            <a:r>
              <a:rPr lang="en" sz="2208" b="1">
                <a:solidFill>
                  <a:schemeClr val="dk1"/>
                </a:solidFill>
                <a:latin typeface="Arial"/>
                <a:ea typeface="Arial"/>
                <a:cs typeface="Arial"/>
                <a:sym typeface="Arial"/>
              </a:rPr>
              <a:t>  </a:t>
            </a:r>
            <a:endParaRPr sz="2208" b="1">
              <a:solidFill>
                <a:schemeClr val="dk1"/>
              </a:solidFill>
              <a:latin typeface="Arial"/>
              <a:ea typeface="Arial"/>
              <a:cs typeface="Arial"/>
              <a:sym typeface="Arial"/>
            </a:endParaRPr>
          </a:p>
          <a:p>
            <a:pPr marL="0" lvl="0" indent="0" algn="ctr" rtl="0">
              <a:lnSpc>
                <a:spcPct val="100000"/>
              </a:lnSpc>
              <a:spcBef>
                <a:spcPts val="0"/>
              </a:spcBef>
              <a:spcAft>
                <a:spcPts val="0"/>
              </a:spcAft>
              <a:buClr>
                <a:schemeClr val="dk1"/>
              </a:buClr>
              <a:buSzPts val="1100"/>
              <a:buFont typeface="Arial"/>
              <a:buNone/>
            </a:pPr>
            <a:r>
              <a:rPr lang="en" sz="2208" b="1">
                <a:solidFill>
                  <a:srgbClr val="85200C"/>
                </a:solidFill>
                <a:latin typeface="Arial"/>
                <a:ea typeface="Arial"/>
                <a:cs typeface="Arial"/>
                <a:sym typeface="Arial"/>
              </a:rPr>
              <a:t>Day 4 = brown</a:t>
            </a:r>
            <a:r>
              <a:rPr lang="en" sz="2208" b="1">
                <a:solidFill>
                  <a:schemeClr val="dk1"/>
                </a:solidFill>
                <a:latin typeface="Arial"/>
                <a:ea typeface="Arial"/>
                <a:cs typeface="Arial"/>
                <a:sym typeface="Arial"/>
              </a:rPr>
              <a:t>    Day 5 = black</a:t>
            </a:r>
            <a:endParaRPr sz="2208" b="1">
              <a:solidFill>
                <a:schemeClr val="dk1"/>
              </a:solidFill>
              <a:latin typeface="Arial"/>
              <a:ea typeface="Arial"/>
              <a:cs typeface="Arial"/>
              <a:sym typeface="Arial"/>
            </a:endParaRPr>
          </a:p>
          <a:p>
            <a:pPr marL="0" lvl="0" indent="0" algn="ctr" rtl="0">
              <a:spcBef>
                <a:spcPts val="0"/>
              </a:spcBef>
              <a:spcAft>
                <a:spcPts val="0"/>
              </a:spcAft>
              <a:buClr>
                <a:schemeClr val="dk1"/>
              </a:buClr>
              <a:buSzPts val="1100"/>
              <a:buFont typeface="Arial"/>
              <a:buNone/>
            </a:pPr>
            <a:endParaRPr sz="2208" b="1">
              <a:solidFill>
                <a:schemeClr val="dk1"/>
              </a:solidFill>
              <a:latin typeface="Arial"/>
              <a:ea typeface="Arial"/>
              <a:cs typeface="Arial"/>
              <a:sym typeface="Arial"/>
            </a:endParaRPr>
          </a:p>
          <a:p>
            <a:pPr marL="0" lvl="0" indent="0" algn="l" rtl="0">
              <a:spcBef>
                <a:spcPts val="1100"/>
              </a:spcBef>
              <a:spcAft>
                <a:spcPts val="0"/>
              </a:spcAft>
              <a:buNone/>
            </a:pPr>
            <a:r>
              <a:rPr lang="en" sz="2400">
                <a:latin typeface="Arial"/>
                <a:ea typeface="Arial"/>
                <a:cs typeface="Arial"/>
                <a:sym typeface="Arial"/>
              </a:rPr>
              <a:t> </a:t>
            </a:r>
            <a:endParaRPr sz="2400">
              <a:latin typeface="Arial"/>
              <a:ea typeface="Arial"/>
              <a:cs typeface="Arial"/>
              <a:sym typeface="Arial"/>
            </a:endParaRPr>
          </a:p>
        </p:txBody>
      </p:sp>
      <p:pic>
        <p:nvPicPr>
          <p:cNvPr id="553" name="Google Shape;553;p79"/>
          <p:cNvPicPr preferRelativeResize="0"/>
          <p:nvPr/>
        </p:nvPicPr>
        <p:blipFill>
          <a:blip r:embed="rId3">
            <a:alphaModFix/>
          </a:blip>
          <a:stretch>
            <a:fillRect/>
          </a:stretch>
        </p:blipFill>
        <p:spPr>
          <a:xfrm>
            <a:off x="236338" y="2414488"/>
            <a:ext cx="1895475" cy="2505075"/>
          </a:xfrm>
          <a:prstGeom prst="rect">
            <a:avLst/>
          </a:prstGeom>
          <a:noFill/>
          <a:ln>
            <a:noFill/>
          </a:ln>
        </p:spPr>
      </p:pic>
      <p:sp>
        <p:nvSpPr>
          <p:cNvPr id="554" name="Google Shape;554;p79"/>
          <p:cNvSpPr/>
          <p:nvPr/>
        </p:nvSpPr>
        <p:spPr>
          <a:xfrm>
            <a:off x="1833925" y="3099200"/>
            <a:ext cx="1663200" cy="492900"/>
          </a:xfrm>
          <a:prstGeom prst="lef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rgbClr val="FF0000"/>
                </a:solidFill>
              </a:rPr>
              <a:t>mark skewer</a:t>
            </a:r>
            <a:endParaRPr b="1">
              <a:solidFill>
                <a:srgbClr val="FF0000"/>
              </a:solidFill>
            </a:endParaRPr>
          </a:p>
        </p:txBody>
      </p:sp>
      <p:pic>
        <p:nvPicPr>
          <p:cNvPr id="555" name="Google Shape;555;p79"/>
          <p:cNvPicPr preferRelativeResize="0"/>
          <p:nvPr/>
        </p:nvPicPr>
        <p:blipFill>
          <a:blip r:embed="rId4">
            <a:alphaModFix/>
          </a:blip>
          <a:stretch>
            <a:fillRect/>
          </a:stretch>
        </p:blipFill>
        <p:spPr>
          <a:xfrm>
            <a:off x="2592938" y="3532000"/>
            <a:ext cx="6389491" cy="1444200"/>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4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rgbClr val="B16BAE"/>
                </a:solidFill>
              </a:rPr>
              <a:t>So how should we test our predictions???</a:t>
            </a:r>
            <a:endParaRPr b="1">
              <a:solidFill>
                <a:srgbClr val="B16BAE"/>
              </a:solidFill>
            </a:endParaRPr>
          </a:p>
        </p:txBody>
      </p:sp>
      <p:sp>
        <p:nvSpPr>
          <p:cNvPr id="220" name="Google Shape;220;p4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000" b="1" dirty="0">
                <a:solidFill>
                  <a:srgbClr val="86A289"/>
                </a:solidFill>
              </a:rPr>
              <a:t>Let’s plant!</a:t>
            </a:r>
            <a:endParaRPr sz="2000" b="1" dirty="0">
              <a:solidFill>
                <a:srgbClr val="86A289"/>
              </a:solidFill>
            </a:endParaRPr>
          </a:p>
          <a:p>
            <a:pPr marL="0" lvl="0" indent="0" algn="l" rtl="0">
              <a:spcBef>
                <a:spcPts val="1200"/>
              </a:spcBef>
              <a:spcAft>
                <a:spcPts val="1200"/>
              </a:spcAft>
              <a:buNone/>
            </a:pPr>
            <a:r>
              <a:rPr lang="en" sz="2400" b="1" u="sng" dirty="0">
                <a:solidFill>
                  <a:srgbClr val="7369AF"/>
                </a:solidFil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Wisconsin Fast Plants</a:t>
            </a:r>
            <a:r>
              <a:rPr lang="en" sz="2400" b="1" dirty="0">
                <a:solidFill>
                  <a:srgbClr val="7369AF"/>
                </a:solidFill>
              </a:rPr>
              <a:t> video</a:t>
            </a:r>
            <a:endParaRPr sz="2400" b="1" dirty="0">
              <a:solidFill>
                <a:srgbClr val="7369AF"/>
              </a:solidFill>
            </a:endParaRPr>
          </a:p>
        </p:txBody>
      </p:sp>
      <p:pic>
        <p:nvPicPr>
          <p:cNvPr id="221" name="Google Shape;221;p43"/>
          <p:cNvPicPr preferRelativeResize="0"/>
          <p:nvPr/>
        </p:nvPicPr>
        <p:blipFill>
          <a:blip r:embed="rId4">
            <a:alphaModFix/>
          </a:blip>
          <a:stretch>
            <a:fillRect/>
          </a:stretch>
        </p:blipFill>
        <p:spPr>
          <a:xfrm>
            <a:off x="5838125" y="1223075"/>
            <a:ext cx="2994175" cy="2962825"/>
          </a:xfrm>
          <a:prstGeom prst="rect">
            <a:avLst/>
          </a:prstGeom>
          <a:noFill/>
          <a:ln>
            <a:noFill/>
          </a:ln>
        </p:spPr>
      </p:pic>
      <p:sp>
        <p:nvSpPr>
          <p:cNvPr id="222" name="Google Shape;222;p43"/>
          <p:cNvSpPr/>
          <p:nvPr/>
        </p:nvSpPr>
        <p:spPr>
          <a:xfrm>
            <a:off x="8062500" y="4720300"/>
            <a:ext cx="314700" cy="228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orbel"/>
              <a:ea typeface="Corbel"/>
              <a:cs typeface="Corbel"/>
              <a:sym typeface="Corbe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0"/>
                                        </p:tgtEl>
                                        <p:attrNameLst>
                                          <p:attrName>style.visibility</p:attrName>
                                        </p:attrNameLst>
                                      </p:cBhvr>
                                      <p:to>
                                        <p:strVal val="visible"/>
                                      </p:to>
                                    </p:set>
                                    <p:animEffect transition="in" filter="fade">
                                      <p:cBhvr>
                                        <p:cTn id="7" dur="1000"/>
                                        <p:tgtEl>
                                          <p:spTgt spid="2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1"/>
                                        </p:tgtEl>
                                        <p:attrNameLst>
                                          <p:attrName>style.visibility</p:attrName>
                                        </p:attrNameLst>
                                      </p:cBhvr>
                                      <p:to>
                                        <p:strVal val="visible"/>
                                      </p:to>
                                    </p:set>
                                    <p:animEffect transition="in" filter="fade">
                                      <p:cBhvr>
                                        <p:cTn id="12" dur="1000"/>
                                        <p:tgtEl>
                                          <p:spTgt spid="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pic>
        <p:nvPicPr>
          <p:cNvPr id="560" name="Google Shape;560;p80"/>
          <p:cNvPicPr preferRelativeResize="0"/>
          <p:nvPr/>
        </p:nvPicPr>
        <p:blipFill>
          <a:blip r:embed="rId3">
            <a:alphaModFix/>
          </a:blip>
          <a:stretch>
            <a:fillRect/>
          </a:stretch>
        </p:blipFill>
        <p:spPr>
          <a:xfrm>
            <a:off x="4311475" y="452525"/>
            <a:ext cx="4676575" cy="4188450"/>
          </a:xfrm>
          <a:prstGeom prst="rect">
            <a:avLst/>
          </a:prstGeom>
          <a:noFill/>
          <a:ln>
            <a:noFill/>
          </a:ln>
        </p:spPr>
      </p:pic>
      <p:sp>
        <p:nvSpPr>
          <p:cNvPr id="561" name="Google Shape;561;p8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lnSpc>
                <a:spcPct val="115000"/>
              </a:lnSpc>
              <a:spcBef>
                <a:spcPts val="0"/>
              </a:spcBef>
              <a:spcAft>
                <a:spcPts val="0"/>
              </a:spcAft>
              <a:buClr>
                <a:schemeClr val="dk1"/>
              </a:buClr>
              <a:buSzPct val="33904"/>
              <a:buFont typeface="Arial"/>
              <a:buNone/>
            </a:pPr>
            <a:r>
              <a:rPr lang="en">
                <a:solidFill>
                  <a:schemeClr val="dk1"/>
                </a:solidFill>
                <a:highlight>
                  <a:srgbClr val="B2D6B3"/>
                </a:highlight>
                <a:latin typeface="Arial"/>
                <a:ea typeface="Arial"/>
                <a:cs typeface="Arial"/>
                <a:sym typeface="Arial"/>
              </a:rPr>
              <a:t>EVALUATE </a:t>
            </a:r>
            <a:endParaRPr sz="3244">
              <a:solidFill>
                <a:schemeClr val="dk1"/>
              </a:solidFill>
              <a:highlight>
                <a:srgbClr val="B2D6B3"/>
              </a:highlight>
              <a:latin typeface="Arial"/>
              <a:ea typeface="Arial"/>
              <a:cs typeface="Arial"/>
              <a:sym typeface="Arial"/>
            </a:endParaRPr>
          </a:p>
        </p:txBody>
      </p:sp>
      <p:sp>
        <p:nvSpPr>
          <p:cNvPr id="562" name="Google Shape;562;p80"/>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000" dirty="0">
                <a:latin typeface="Arial"/>
                <a:ea typeface="Arial"/>
                <a:cs typeface="Arial"/>
                <a:sym typeface="Arial"/>
              </a:rPr>
              <a:t>Revisit your thinking.  Do you want to move your post</a:t>
            </a:r>
            <a:r>
              <a:rPr lang="en" sz="2000" dirty="0"/>
              <a:t>-</a:t>
            </a:r>
            <a:r>
              <a:rPr lang="en" sz="2000" dirty="0">
                <a:latin typeface="Arial"/>
                <a:ea typeface="Arial"/>
                <a:cs typeface="Arial"/>
                <a:sym typeface="Arial"/>
              </a:rPr>
              <a:t>it? Why or why not? Be ready to share your thinking.</a:t>
            </a:r>
            <a:endParaRPr sz="2000" dirty="0">
              <a:latin typeface="Arial"/>
              <a:ea typeface="Arial"/>
              <a:cs typeface="Arial"/>
              <a:sym typeface="Arial"/>
            </a:endParaRPr>
          </a:p>
          <a:p>
            <a:pPr marL="0" lvl="0" indent="0" algn="l" rtl="0">
              <a:spcBef>
                <a:spcPts val="1200"/>
              </a:spcBef>
              <a:spcAft>
                <a:spcPts val="0"/>
              </a:spcAft>
              <a:buNone/>
            </a:pPr>
            <a:endParaRPr sz="2000" dirty="0">
              <a:latin typeface="Arial"/>
              <a:ea typeface="Arial"/>
              <a:cs typeface="Arial"/>
              <a:sym typeface="Arial"/>
            </a:endParaRPr>
          </a:p>
          <a:p>
            <a:pPr marL="0" lvl="0" indent="0" algn="l" rtl="0">
              <a:spcBef>
                <a:spcPts val="1200"/>
              </a:spcBef>
              <a:spcAft>
                <a:spcPts val="0"/>
              </a:spcAft>
              <a:buNone/>
            </a:pPr>
            <a:endParaRPr dirty="0"/>
          </a:p>
          <a:p>
            <a:pPr marL="0" lvl="0" indent="0" algn="l" rtl="0">
              <a:lnSpc>
                <a:spcPct val="100000"/>
              </a:lnSpc>
              <a:spcBef>
                <a:spcPts val="1200"/>
              </a:spcBef>
              <a:spcAft>
                <a:spcPts val="0"/>
              </a:spcAft>
              <a:buClr>
                <a:schemeClr val="dk1"/>
              </a:buClr>
              <a:buSzPts val="990"/>
              <a:buFont typeface="Arial"/>
              <a:buNone/>
            </a:pPr>
            <a:r>
              <a:rPr lang="en" sz="2000" b="1" dirty="0">
                <a:solidFill>
                  <a:schemeClr val="dk1"/>
                </a:solidFill>
                <a:highlight>
                  <a:srgbClr val="FFFF00"/>
                </a:highlight>
                <a:latin typeface="Arial"/>
                <a:ea typeface="Arial"/>
                <a:cs typeface="Arial"/>
                <a:sym typeface="Arial"/>
              </a:rPr>
              <a:t>Do you want to move your Post-It?</a:t>
            </a:r>
            <a:endParaRPr sz="2000" b="1" dirty="0">
              <a:solidFill>
                <a:schemeClr val="dk1"/>
              </a:solidFill>
              <a:highlight>
                <a:srgbClr val="FFFF00"/>
              </a:highlight>
              <a:latin typeface="Arial"/>
              <a:ea typeface="Arial"/>
              <a:cs typeface="Arial"/>
              <a:sym typeface="Arial"/>
            </a:endParaRPr>
          </a:p>
          <a:p>
            <a:pPr marL="0" lvl="0" indent="0" algn="l" rtl="0">
              <a:lnSpc>
                <a:spcPct val="100000"/>
              </a:lnSpc>
              <a:spcBef>
                <a:spcPts val="0"/>
              </a:spcBef>
              <a:spcAft>
                <a:spcPts val="0"/>
              </a:spcAft>
              <a:buClr>
                <a:schemeClr val="dk1"/>
              </a:buClr>
              <a:buSzPts val="990"/>
              <a:buFont typeface="Arial"/>
              <a:buNone/>
            </a:pPr>
            <a:endParaRPr sz="2000" b="1" dirty="0">
              <a:solidFill>
                <a:schemeClr val="dk1"/>
              </a:solidFill>
              <a:highlight>
                <a:srgbClr val="FFFF00"/>
              </a:highlight>
              <a:latin typeface="Arial"/>
              <a:ea typeface="Arial"/>
              <a:cs typeface="Arial"/>
              <a:sym typeface="Arial"/>
            </a:endParaRPr>
          </a:p>
          <a:p>
            <a:pPr marL="0" lvl="0" indent="0" algn="l" rtl="0">
              <a:lnSpc>
                <a:spcPct val="100000"/>
              </a:lnSpc>
              <a:spcBef>
                <a:spcPts val="0"/>
              </a:spcBef>
              <a:spcAft>
                <a:spcPts val="0"/>
              </a:spcAft>
              <a:buClr>
                <a:schemeClr val="dk1"/>
              </a:buClr>
              <a:buSzPts val="990"/>
              <a:buFont typeface="Arial"/>
              <a:buNone/>
            </a:pPr>
            <a:endParaRPr sz="2000" b="1" dirty="0">
              <a:solidFill>
                <a:schemeClr val="dk1"/>
              </a:solidFill>
              <a:highlight>
                <a:srgbClr val="FFFF00"/>
              </a:highlight>
              <a:latin typeface="Arial"/>
              <a:ea typeface="Arial"/>
              <a:cs typeface="Arial"/>
              <a:sym typeface="Arial"/>
            </a:endParaRPr>
          </a:p>
        </p:txBody>
      </p:sp>
      <p:sp>
        <p:nvSpPr>
          <p:cNvPr id="563" name="Google Shape;563;p80"/>
          <p:cNvSpPr txBox="1"/>
          <p:nvPr/>
        </p:nvSpPr>
        <p:spPr>
          <a:xfrm>
            <a:off x="274975" y="4304800"/>
            <a:ext cx="4036500" cy="415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500" dirty="0"/>
              <a:t>Explain your thinking on Student Handout #2</a:t>
            </a:r>
            <a:endParaRPr sz="1500" dirty="0"/>
          </a:p>
        </p:txBody>
      </p:sp>
      <p:sp>
        <p:nvSpPr>
          <p:cNvPr id="564" name="Google Shape;564;p80"/>
          <p:cNvSpPr/>
          <p:nvPr/>
        </p:nvSpPr>
        <p:spPr>
          <a:xfrm>
            <a:off x="8062500" y="4720300"/>
            <a:ext cx="314700" cy="228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orbel"/>
              <a:ea typeface="Corbel"/>
              <a:cs typeface="Corbel"/>
              <a:sym typeface="Corbe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4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rgbClr val="B16BAE"/>
                </a:solidFill>
              </a:rPr>
              <a:t>For the next two weeks you will need to:</a:t>
            </a:r>
            <a:endParaRPr b="1">
              <a:solidFill>
                <a:srgbClr val="B16BAE"/>
              </a:solidFill>
            </a:endParaRPr>
          </a:p>
        </p:txBody>
      </p:sp>
      <p:sp>
        <p:nvSpPr>
          <p:cNvPr id="228" name="Google Shape;228;p44"/>
          <p:cNvSpPr txBox="1">
            <a:spLocks noGrp="1"/>
          </p:cNvSpPr>
          <p:nvPr>
            <p:ph type="body" idx="1"/>
          </p:nvPr>
        </p:nvSpPr>
        <p:spPr>
          <a:xfrm>
            <a:off x="311700" y="1152475"/>
            <a:ext cx="3999900" cy="2641500"/>
          </a:xfrm>
          <a:prstGeom prst="rect">
            <a:avLst/>
          </a:prstGeom>
        </p:spPr>
        <p:txBody>
          <a:bodyPr spcFirstLastPara="1" wrap="square" lIns="91425" tIns="91425" rIns="91425" bIns="91425" anchor="t" anchorCtr="0">
            <a:noAutofit/>
          </a:bodyPr>
          <a:lstStyle/>
          <a:p>
            <a:pPr marL="457200" lvl="0" indent="-355600" algn="l" rtl="0">
              <a:lnSpc>
                <a:spcPct val="95000"/>
              </a:lnSpc>
              <a:spcBef>
                <a:spcPts val="0"/>
              </a:spcBef>
              <a:spcAft>
                <a:spcPts val="0"/>
              </a:spcAft>
              <a:buClr>
                <a:schemeClr val="dk1"/>
              </a:buClr>
              <a:buSzPts val="2000"/>
              <a:buFont typeface="Arial"/>
              <a:buAutoNum type="arabicPeriod"/>
            </a:pPr>
            <a:r>
              <a:rPr lang="en" sz="2000">
                <a:solidFill>
                  <a:schemeClr val="dk1"/>
                </a:solidFill>
                <a:latin typeface="Arial"/>
                <a:ea typeface="Arial"/>
                <a:cs typeface="Arial"/>
                <a:sym typeface="Arial"/>
              </a:rPr>
              <a:t>Water your plants carefully. </a:t>
            </a:r>
            <a:endParaRPr sz="2000">
              <a:solidFill>
                <a:schemeClr val="dk1"/>
              </a:solidFill>
              <a:latin typeface="Arial"/>
              <a:ea typeface="Arial"/>
              <a:cs typeface="Arial"/>
              <a:sym typeface="Arial"/>
            </a:endParaRPr>
          </a:p>
          <a:p>
            <a:pPr marL="457200" lvl="0" indent="-355600" algn="l" rtl="0">
              <a:lnSpc>
                <a:spcPct val="95000"/>
              </a:lnSpc>
              <a:spcBef>
                <a:spcPts val="0"/>
              </a:spcBef>
              <a:spcAft>
                <a:spcPts val="0"/>
              </a:spcAft>
              <a:buClr>
                <a:schemeClr val="dk1"/>
              </a:buClr>
              <a:buSzPts val="2000"/>
              <a:buFont typeface="Arial"/>
              <a:buAutoNum type="arabicPeriod"/>
            </a:pPr>
            <a:r>
              <a:rPr lang="en" sz="2000">
                <a:solidFill>
                  <a:schemeClr val="dk1"/>
                </a:solidFill>
                <a:latin typeface="Arial"/>
                <a:ea typeface="Arial"/>
                <a:cs typeface="Arial"/>
                <a:sym typeface="Arial"/>
              </a:rPr>
              <a:t>Make observations by drawing and describing what you see.</a:t>
            </a:r>
            <a:endParaRPr sz="2000">
              <a:solidFill>
                <a:schemeClr val="dk1"/>
              </a:solidFill>
              <a:latin typeface="Arial"/>
              <a:ea typeface="Arial"/>
              <a:cs typeface="Arial"/>
              <a:sym typeface="Arial"/>
            </a:endParaRPr>
          </a:p>
          <a:p>
            <a:pPr marL="457200" lvl="0" indent="-355600" algn="l" rtl="0">
              <a:lnSpc>
                <a:spcPct val="95000"/>
              </a:lnSpc>
              <a:spcBef>
                <a:spcPts val="0"/>
              </a:spcBef>
              <a:spcAft>
                <a:spcPts val="0"/>
              </a:spcAft>
              <a:buClr>
                <a:schemeClr val="dk1"/>
              </a:buClr>
              <a:buSzPts val="2000"/>
              <a:buFont typeface="Arial"/>
              <a:buAutoNum type="arabicPeriod"/>
            </a:pPr>
            <a:r>
              <a:rPr lang="en" sz="2000">
                <a:solidFill>
                  <a:schemeClr val="dk1"/>
                </a:solidFill>
                <a:latin typeface="Arial"/>
                <a:ea typeface="Arial"/>
                <a:cs typeface="Arial"/>
                <a:sym typeface="Arial"/>
              </a:rPr>
              <a:t>As soon as specific traits emerge, you will need Student Handout #2.</a:t>
            </a:r>
            <a:endParaRPr sz="2000">
              <a:solidFill>
                <a:schemeClr val="dk1"/>
              </a:solidFill>
              <a:latin typeface="Arial"/>
              <a:ea typeface="Arial"/>
              <a:cs typeface="Arial"/>
              <a:sym typeface="Arial"/>
            </a:endParaRPr>
          </a:p>
          <a:p>
            <a:pPr marL="457200" lvl="0" indent="-355600" algn="l" rtl="0">
              <a:lnSpc>
                <a:spcPct val="95000"/>
              </a:lnSpc>
              <a:spcBef>
                <a:spcPts val="0"/>
              </a:spcBef>
              <a:spcAft>
                <a:spcPts val="0"/>
              </a:spcAft>
              <a:buClr>
                <a:schemeClr val="dk1"/>
              </a:buClr>
              <a:buSzPts val="2000"/>
              <a:buFont typeface="Arial"/>
              <a:buAutoNum type="arabicPeriod"/>
            </a:pPr>
            <a:r>
              <a:rPr lang="en" sz="2000">
                <a:solidFill>
                  <a:schemeClr val="dk1"/>
                </a:solidFill>
                <a:latin typeface="Arial"/>
                <a:ea typeface="Arial"/>
                <a:cs typeface="Arial"/>
                <a:sym typeface="Arial"/>
              </a:rPr>
              <a:t>Once you see specific traits, you will confirm or adjust your prediction on if mature plants look the same or different.</a:t>
            </a:r>
            <a:endParaRPr sz="2000">
              <a:solidFill>
                <a:schemeClr val="dk1"/>
              </a:solidFill>
              <a:latin typeface="Arial"/>
              <a:ea typeface="Arial"/>
              <a:cs typeface="Arial"/>
              <a:sym typeface="Arial"/>
            </a:endParaRPr>
          </a:p>
          <a:p>
            <a:pPr marL="457200" lvl="0" indent="0" algn="l" rtl="0">
              <a:lnSpc>
                <a:spcPct val="95000"/>
              </a:lnSpc>
              <a:spcBef>
                <a:spcPts val="1200"/>
              </a:spcBef>
              <a:spcAft>
                <a:spcPts val="1200"/>
              </a:spcAft>
              <a:buSzPts val="852"/>
              <a:buNone/>
            </a:pPr>
            <a:endParaRPr sz="2000">
              <a:solidFill>
                <a:schemeClr val="dk1"/>
              </a:solidFill>
              <a:latin typeface="Arial"/>
              <a:ea typeface="Arial"/>
              <a:cs typeface="Arial"/>
              <a:sym typeface="Arial"/>
            </a:endParaRPr>
          </a:p>
        </p:txBody>
      </p:sp>
      <p:sp>
        <p:nvSpPr>
          <p:cNvPr id="229" name="Google Shape;229;p44"/>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30" name="Google Shape;230;p44"/>
          <p:cNvPicPr preferRelativeResize="0"/>
          <p:nvPr/>
        </p:nvPicPr>
        <p:blipFill>
          <a:blip r:embed="rId3">
            <a:alphaModFix/>
          </a:blip>
          <a:stretch>
            <a:fillRect/>
          </a:stretch>
        </p:blipFill>
        <p:spPr>
          <a:xfrm>
            <a:off x="4426325" y="1152475"/>
            <a:ext cx="4603775" cy="3193475"/>
          </a:xfrm>
          <a:prstGeom prst="rect">
            <a:avLst/>
          </a:prstGeom>
          <a:noFill/>
          <a:ln>
            <a:noFill/>
          </a:ln>
        </p:spPr>
      </p:pic>
      <p:sp>
        <p:nvSpPr>
          <p:cNvPr id="231" name="Google Shape;231;p44"/>
          <p:cNvSpPr/>
          <p:nvPr/>
        </p:nvSpPr>
        <p:spPr>
          <a:xfrm>
            <a:off x="8062500" y="4720300"/>
            <a:ext cx="314700" cy="228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orbel"/>
              <a:ea typeface="Corbel"/>
              <a:cs typeface="Corbel"/>
              <a:sym typeface="Corbe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6" name="Google Shape;236;p45"/>
          <p:cNvPicPr preferRelativeResize="0"/>
          <p:nvPr/>
        </p:nvPicPr>
        <p:blipFill>
          <a:blip r:embed="rId3">
            <a:alphaModFix/>
          </a:blip>
          <a:stretch>
            <a:fillRect/>
          </a:stretch>
        </p:blipFill>
        <p:spPr>
          <a:xfrm>
            <a:off x="4388650" y="528725"/>
            <a:ext cx="4597399" cy="4063124"/>
          </a:xfrm>
          <a:prstGeom prst="rect">
            <a:avLst/>
          </a:prstGeom>
          <a:noFill/>
          <a:ln>
            <a:noFill/>
          </a:ln>
        </p:spPr>
      </p:pic>
      <p:sp>
        <p:nvSpPr>
          <p:cNvPr id="237" name="Google Shape;237;p4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lnSpc>
                <a:spcPct val="115000"/>
              </a:lnSpc>
              <a:spcBef>
                <a:spcPts val="0"/>
              </a:spcBef>
              <a:spcAft>
                <a:spcPts val="0"/>
              </a:spcAft>
              <a:buClr>
                <a:schemeClr val="dk1"/>
              </a:buClr>
              <a:buSzPct val="33904"/>
              <a:buFont typeface="Arial"/>
              <a:buNone/>
            </a:pPr>
            <a:r>
              <a:rPr lang="en">
                <a:solidFill>
                  <a:srgbClr val="434343"/>
                </a:solidFill>
                <a:highlight>
                  <a:srgbClr val="B2D6B3"/>
                </a:highlight>
                <a:latin typeface="Arial"/>
                <a:ea typeface="Arial"/>
                <a:cs typeface="Arial"/>
                <a:sym typeface="Arial"/>
              </a:rPr>
              <a:t>ENGAGE - PROBE </a:t>
            </a:r>
            <a:endParaRPr sz="3244">
              <a:solidFill>
                <a:srgbClr val="434343"/>
              </a:solidFill>
              <a:highlight>
                <a:srgbClr val="B2D6B3"/>
              </a:highlight>
              <a:latin typeface="Arial"/>
              <a:ea typeface="Arial"/>
              <a:cs typeface="Arial"/>
              <a:sym typeface="Arial"/>
            </a:endParaRPr>
          </a:p>
        </p:txBody>
      </p:sp>
      <p:sp>
        <p:nvSpPr>
          <p:cNvPr id="238" name="Google Shape;238;p45"/>
          <p:cNvSpPr txBox="1">
            <a:spLocks noGrp="1"/>
          </p:cNvSpPr>
          <p:nvPr>
            <p:ph type="body" idx="1"/>
          </p:nvPr>
        </p:nvSpPr>
        <p:spPr>
          <a:xfrm>
            <a:off x="311700" y="1017725"/>
            <a:ext cx="4262700" cy="3416400"/>
          </a:xfrm>
          <a:prstGeom prst="rect">
            <a:avLst/>
          </a:prstGeom>
        </p:spPr>
        <p:txBody>
          <a:bodyPr spcFirstLastPara="1" wrap="square" lIns="91425" tIns="91425" rIns="91425" bIns="91425" anchor="t" anchorCtr="0">
            <a:normAutofit/>
          </a:bodyPr>
          <a:lstStyle/>
          <a:p>
            <a:pPr marL="457200" lvl="0" indent="-323850" algn="l" rtl="0">
              <a:spcBef>
                <a:spcPts val="0"/>
              </a:spcBef>
              <a:spcAft>
                <a:spcPts val="0"/>
              </a:spcAft>
              <a:buClr>
                <a:schemeClr val="dk1"/>
              </a:buClr>
              <a:buSzPts val="1500"/>
              <a:buFont typeface="Arial"/>
              <a:buAutoNum type="arabicPeriod"/>
            </a:pPr>
            <a:r>
              <a:rPr lang="en" sz="1800" b="1" dirty="0">
                <a:solidFill>
                  <a:schemeClr val="dk1"/>
                </a:solidFill>
                <a:latin typeface="Arial"/>
                <a:ea typeface="Arial"/>
                <a:cs typeface="Arial"/>
                <a:sym typeface="Arial"/>
              </a:rPr>
              <a:t>On a post-it, write your </a:t>
            </a:r>
            <a:r>
              <a:rPr lang="en" sz="1800" b="1" dirty="0" smtClean="0">
                <a:solidFill>
                  <a:schemeClr val="dk1"/>
                </a:solidFill>
                <a:latin typeface="Arial"/>
                <a:ea typeface="Arial"/>
                <a:cs typeface="Arial"/>
                <a:sym typeface="Arial"/>
              </a:rPr>
              <a:t>name. </a:t>
            </a:r>
            <a:endParaRPr sz="1800" b="1" dirty="0">
              <a:solidFill>
                <a:schemeClr val="dk1"/>
              </a:solidFill>
              <a:latin typeface="Arial"/>
              <a:ea typeface="Arial"/>
              <a:cs typeface="Arial"/>
              <a:sym typeface="Arial"/>
            </a:endParaRPr>
          </a:p>
          <a:p>
            <a:pPr marL="457200" lvl="0" indent="-323850" algn="l" rtl="0">
              <a:spcBef>
                <a:spcPts val="0"/>
              </a:spcBef>
              <a:spcAft>
                <a:spcPts val="0"/>
              </a:spcAft>
              <a:buClr>
                <a:schemeClr val="dk1"/>
              </a:buClr>
              <a:buSzPts val="1500"/>
              <a:buFont typeface="Arial"/>
              <a:buAutoNum type="arabicPeriod"/>
            </a:pPr>
            <a:r>
              <a:rPr lang="en" sz="1800" b="1" dirty="0">
                <a:solidFill>
                  <a:schemeClr val="dk1"/>
                </a:solidFill>
                <a:latin typeface="Arial"/>
                <a:ea typeface="Arial"/>
                <a:cs typeface="Arial"/>
                <a:sym typeface="Arial"/>
              </a:rPr>
              <a:t>Place your name by the person with whom you </a:t>
            </a:r>
            <a:r>
              <a:rPr lang="en" sz="1800" b="1" dirty="0" smtClean="0">
                <a:solidFill>
                  <a:schemeClr val="dk1"/>
                </a:solidFill>
                <a:latin typeface="Arial"/>
                <a:ea typeface="Arial"/>
                <a:cs typeface="Arial"/>
                <a:sym typeface="Arial"/>
              </a:rPr>
              <a:t>agree.</a:t>
            </a:r>
            <a:endParaRPr sz="1800" b="1" dirty="0">
              <a:solidFill>
                <a:schemeClr val="dk1"/>
              </a:solidFill>
              <a:latin typeface="Arial"/>
              <a:ea typeface="Arial"/>
              <a:cs typeface="Arial"/>
              <a:sym typeface="Arial"/>
            </a:endParaRPr>
          </a:p>
          <a:p>
            <a:pPr marL="457200" lvl="0" indent="-323850" algn="l" rtl="0">
              <a:spcBef>
                <a:spcPts val="0"/>
              </a:spcBef>
              <a:spcAft>
                <a:spcPts val="0"/>
              </a:spcAft>
              <a:buClr>
                <a:schemeClr val="dk1"/>
              </a:buClr>
              <a:buSzPts val="1500"/>
              <a:buFont typeface="Arial"/>
              <a:buAutoNum type="arabicPeriod"/>
            </a:pPr>
            <a:r>
              <a:rPr lang="en" sz="1800" b="1" dirty="0">
                <a:solidFill>
                  <a:schemeClr val="dk1"/>
                </a:solidFill>
                <a:latin typeface="Arial"/>
                <a:ea typeface="Arial"/>
                <a:cs typeface="Arial"/>
                <a:sym typeface="Arial"/>
              </a:rPr>
              <a:t>Be ready to share why you agree with the person you </a:t>
            </a:r>
            <a:r>
              <a:rPr lang="en" sz="1800" b="1" dirty="0" smtClean="0">
                <a:solidFill>
                  <a:schemeClr val="dk1"/>
                </a:solidFill>
                <a:latin typeface="Arial"/>
                <a:ea typeface="Arial"/>
                <a:cs typeface="Arial"/>
                <a:sym typeface="Arial"/>
              </a:rPr>
              <a:t>chose.</a:t>
            </a:r>
            <a:endParaRPr sz="1800" b="1" dirty="0">
              <a:solidFill>
                <a:schemeClr val="dk1"/>
              </a:solidFill>
              <a:latin typeface="Arial"/>
              <a:ea typeface="Arial"/>
              <a:cs typeface="Arial"/>
              <a:sym typeface="Arial"/>
            </a:endParaRPr>
          </a:p>
        </p:txBody>
      </p:sp>
      <p:sp>
        <p:nvSpPr>
          <p:cNvPr id="239" name="Google Shape;239;p45"/>
          <p:cNvSpPr txBox="1"/>
          <p:nvPr/>
        </p:nvSpPr>
        <p:spPr>
          <a:xfrm>
            <a:off x="379550" y="3354100"/>
            <a:ext cx="44529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a:highlight>
                <a:srgbClr val="FFF2CC"/>
              </a:highlight>
            </a:endParaRPr>
          </a:p>
        </p:txBody>
      </p:sp>
      <p:graphicFrame>
        <p:nvGraphicFramePr>
          <p:cNvPr id="240" name="Google Shape;240;p45"/>
          <p:cNvGraphicFramePr/>
          <p:nvPr/>
        </p:nvGraphicFramePr>
        <p:xfrm>
          <a:off x="717750" y="2884525"/>
          <a:ext cx="3407400" cy="2072585"/>
        </p:xfrm>
        <a:graphic>
          <a:graphicData uri="http://schemas.openxmlformats.org/drawingml/2006/table">
            <a:tbl>
              <a:tblPr>
                <a:noFill/>
                <a:tableStyleId>{26CD1DC2-06DB-47FB-AB20-56579E126EA9}</a:tableStyleId>
              </a:tblPr>
              <a:tblGrid>
                <a:gridCol w="1123000">
                  <a:extLst>
                    <a:ext uri="{9D8B030D-6E8A-4147-A177-3AD203B41FA5}">
                      <a16:colId xmlns:a16="http://schemas.microsoft.com/office/drawing/2014/main" val="20000"/>
                    </a:ext>
                  </a:extLst>
                </a:gridCol>
                <a:gridCol w="1202075">
                  <a:extLst>
                    <a:ext uri="{9D8B030D-6E8A-4147-A177-3AD203B41FA5}">
                      <a16:colId xmlns:a16="http://schemas.microsoft.com/office/drawing/2014/main" val="20001"/>
                    </a:ext>
                  </a:extLst>
                </a:gridCol>
                <a:gridCol w="1082325">
                  <a:extLst>
                    <a:ext uri="{9D8B030D-6E8A-4147-A177-3AD203B41FA5}">
                      <a16:colId xmlns:a16="http://schemas.microsoft.com/office/drawing/2014/main" val="20002"/>
                    </a:ext>
                  </a:extLst>
                </a:gridCol>
              </a:tblGrid>
              <a:tr h="353625">
                <a:tc>
                  <a:txBody>
                    <a:bodyPr/>
                    <a:lstStyle/>
                    <a:p>
                      <a:pPr marL="0" lvl="0" indent="0" algn="l" rtl="0">
                        <a:spcBef>
                          <a:spcPts val="0"/>
                        </a:spcBef>
                        <a:spcAft>
                          <a:spcPts val="0"/>
                        </a:spcAft>
                        <a:buNone/>
                      </a:pPr>
                      <a:r>
                        <a:rPr lang="en"/>
                        <a:t>Beatrice</a:t>
                      </a:r>
                      <a:endParaRPr/>
                    </a:p>
                  </a:txBody>
                  <a:tcPr marL="91425" marR="91425" marT="91425" marB="91425"/>
                </a:tc>
                <a:tc>
                  <a:txBody>
                    <a:bodyPr/>
                    <a:lstStyle/>
                    <a:p>
                      <a:pPr marL="0" lvl="0" indent="0" algn="l" rtl="0">
                        <a:spcBef>
                          <a:spcPts val="0"/>
                        </a:spcBef>
                        <a:spcAft>
                          <a:spcPts val="0"/>
                        </a:spcAft>
                        <a:buNone/>
                      </a:pPr>
                      <a:r>
                        <a:rPr lang="en"/>
                        <a:t>Gloria</a:t>
                      </a:r>
                      <a:endParaRPr/>
                    </a:p>
                  </a:txBody>
                  <a:tcPr marL="91425" marR="91425" marT="91425" marB="91425"/>
                </a:tc>
                <a:tc>
                  <a:txBody>
                    <a:bodyPr/>
                    <a:lstStyle/>
                    <a:p>
                      <a:pPr marL="0" lvl="0" indent="0" algn="l" rtl="0">
                        <a:spcBef>
                          <a:spcPts val="0"/>
                        </a:spcBef>
                        <a:spcAft>
                          <a:spcPts val="0"/>
                        </a:spcAft>
                        <a:buNone/>
                      </a:pPr>
                      <a:r>
                        <a:rPr lang="en"/>
                        <a:t>Cat</a:t>
                      </a:r>
                      <a:endParaRPr/>
                    </a:p>
                  </a:txBody>
                  <a:tcPr marL="91425" marR="91425" marT="91425" marB="91425"/>
                </a:tc>
                <a:extLst>
                  <a:ext uri="{0D108BD9-81ED-4DB2-BD59-A6C34878D82A}">
                    <a16:rowId xmlns:a16="http://schemas.microsoft.com/office/drawing/2014/main" val="10000"/>
                  </a:ext>
                </a:extLst>
              </a:tr>
              <a:tr h="1676375">
                <a:tc>
                  <a:txBody>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1"/>
                  </a:ext>
                </a:extLst>
              </a:tr>
            </a:tbl>
          </a:graphicData>
        </a:graphic>
      </p:graphicFrame>
      <p:pic>
        <p:nvPicPr>
          <p:cNvPr id="241" name="Google Shape;241;p45"/>
          <p:cNvPicPr preferRelativeResize="0"/>
          <p:nvPr/>
        </p:nvPicPr>
        <p:blipFill>
          <a:blip r:embed="rId4">
            <a:alphaModFix/>
          </a:blip>
          <a:stretch>
            <a:fillRect/>
          </a:stretch>
        </p:blipFill>
        <p:spPr>
          <a:xfrm>
            <a:off x="801925" y="3439127"/>
            <a:ext cx="2251299" cy="1053526"/>
          </a:xfrm>
          <a:prstGeom prst="rect">
            <a:avLst/>
          </a:prstGeom>
          <a:noFill/>
          <a:ln>
            <a:noFill/>
          </a:ln>
        </p:spPr>
      </p:pic>
      <p:sp>
        <p:nvSpPr>
          <p:cNvPr id="242" name="Google Shape;242;p45"/>
          <p:cNvSpPr/>
          <p:nvPr/>
        </p:nvSpPr>
        <p:spPr>
          <a:xfrm>
            <a:off x="8062500" y="4720300"/>
            <a:ext cx="314700" cy="228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orbel"/>
              <a:ea typeface="Corbel"/>
              <a:cs typeface="Corbel"/>
              <a:sym typeface="Corbe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46"/>
          <p:cNvSpPr txBox="1">
            <a:spLocks noGrp="1"/>
          </p:cNvSpPr>
          <p:nvPr>
            <p:ph type="title" idx="4294967295"/>
          </p:nvPr>
        </p:nvSpPr>
        <p:spPr>
          <a:xfrm>
            <a:off x="193400" y="3029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rgbClr val="B16BAE"/>
                </a:solidFill>
              </a:rPr>
              <a:t>Let’s look at Student Handout #2</a:t>
            </a:r>
            <a:endParaRPr b="1">
              <a:solidFill>
                <a:srgbClr val="B16BAE"/>
              </a:solidFill>
            </a:endParaRPr>
          </a:p>
        </p:txBody>
      </p:sp>
      <p:sp>
        <p:nvSpPr>
          <p:cNvPr id="248" name="Google Shape;248;p46"/>
          <p:cNvSpPr txBox="1">
            <a:spLocks noGrp="1"/>
          </p:cNvSpPr>
          <p:nvPr>
            <p:ph type="body" idx="4294967295"/>
          </p:nvPr>
        </p:nvSpPr>
        <p:spPr>
          <a:xfrm>
            <a:off x="311700" y="1152475"/>
            <a:ext cx="39999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sz="2200" b="1"/>
          </a:p>
          <a:p>
            <a:pPr marL="457200" lvl="0" indent="-355600" algn="l" rtl="0">
              <a:spcBef>
                <a:spcPts val="1200"/>
              </a:spcBef>
              <a:spcAft>
                <a:spcPts val="0"/>
              </a:spcAft>
              <a:buClr>
                <a:srgbClr val="86A289"/>
              </a:buClr>
              <a:buSzPts val="2000"/>
              <a:buFont typeface="Arial"/>
              <a:buChar char="●"/>
            </a:pPr>
            <a:r>
              <a:rPr lang="en" sz="2000" b="1">
                <a:solidFill>
                  <a:srgbClr val="86A289"/>
                </a:solidFill>
                <a:latin typeface="Arial"/>
                <a:ea typeface="Arial"/>
                <a:cs typeface="Arial"/>
                <a:sym typeface="Arial"/>
              </a:rPr>
              <a:t>Water plants daily.</a:t>
            </a:r>
            <a:endParaRPr sz="2000" b="1">
              <a:solidFill>
                <a:srgbClr val="86A289"/>
              </a:solidFill>
              <a:latin typeface="Arial"/>
              <a:ea typeface="Arial"/>
              <a:cs typeface="Arial"/>
              <a:sym typeface="Arial"/>
            </a:endParaRPr>
          </a:p>
          <a:p>
            <a:pPr marL="457200" lvl="0" indent="-355600" algn="l" rtl="0">
              <a:spcBef>
                <a:spcPts val="0"/>
              </a:spcBef>
              <a:spcAft>
                <a:spcPts val="0"/>
              </a:spcAft>
              <a:buClr>
                <a:srgbClr val="86A289"/>
              </a:buClr>
              <a:buSzPts val="2000"/>
              <a:buFont typeface="Arial"/>
              <a:buChar char="●"/>
            </a:pPr>
            <a:r>
              <a:rPr lang="en" sz="2000" b="1">
                <a:solidFill>
                  <a:srgbClr val="86A289"/>
                </a:solidFill>
                <a:latin typeface="Arial"/>
                <a:ea typeface="Arial"/>
                <a:cs typeface="Arial"/>
                <a:sym typeface="Arial"/>
              </a:rPr>
              <a:t>Record observations on </a:t>
            </a:r>
            <a:r>
              <a:rPr lang="en" sz="2000" b="1">
                <a:solidFill>
                  <a:srgbClr val="86A289"/>
                </a:solidFill>
              </a:rPr>
              <a:t>h</a:t>
            </a:r>
            <a:r>
              <a:rPr lang="en" sz="2000" b="1">
                <a:solidFill>
                  <a:srgbClr val="86A289"/>
                </a:solidFill>
                <a:latin typeface="Arial"/>
                <a:ea typeface="Arial"/>
                <a:cs typeface="Arial"/>
                <a:sym typeface="Arial"/>
              </a:rPr>
              <a:t>andout.</a:t>
            </a:r>
            <a:endParaRPr sz="2000" b="1">
              <a:solidFill>
                <a:srgbClr val="86A289"/>
              </a:solidFill>
              <a:latin typeface="Arial"/>
              <a:ea typeface="Arial"/>
              <a:cs typeface="Arial"/>
              <a:sym typeface="Arial"/>
            </a:endParaRPr>
          </a:p>
          <a:p>
            <a:pPr marL="457200" lvl="0" indent="-355600" algn="l" rtl="0">
              <a:spcBef>
                <a:spcPts val="0"/>
              </a:spcBef>
              <a:spcAft>
                <a:spcPts val="0"/>
              </a:spcAft>
              <a:buClr>
                <a:srgbClr val="86A289"/>
              </a:buClr>
              <a:buSzPts val="2000"/>
              <a:buFont typeface="Arial"/>
              <a:buChar char="●"/>
            </a:pPr>
            <a:r>
              <a:rPr lang="en" sz="2000" b="1">
                <a:solidFill>
                  <a:srgbClr val="86A289"/>
                </a:solidFill>
                <a:latin typeface="Arial"/>
                <a:ea typeface="Arial"/>
                <a:cs typeface="Arial"/>
                <a:sym typeface="Arial"/>
              </a:rPr>
              <a:t>Include drawings in space underneath checklist. </a:t>
            </a:r>
            <a:endParaRPr sz="2000" b="1">
              <a:solidFill>
                <a:srgbClr val="86A289"/>
              </a:solidFill>
              <a:latin typeface="Arial"/>
              <a:ea typeface="Arial"/>
              <a:cs typeface="Arial"/>
              <a:sym typeface="Arial"/>
            </a:endParaRPr>
          </a:p>
          <a:p>
            <a:pPr marL="457200" lvl="0" indent="0" algn="l" rtl="0">
              <a:spcBef>
                <a:spcPts val="1200"/>
              </a:spcBef>
              <a:spcAft>
                <a:spcPts val="0"/>
              </a:spcAft>
              <a:buNone/>
            </a:pPr>
            <a:endParaRPr sz="2000" b="1">
              <a:solidFill>
                <a:schemeClr val="dk1"/>
              </a:solidFill>
              <a:latin typeface="Arial"/>
              <a:ea typeface="Arial"/>
              <a:cs typeface="Arial"/>
              <a:sym typeface="Arial"/>
            </a:endParaRPr>
          </a:p>
          <a:p>
            <a:pPr marL="0" lvl="0" indent="0" algn="l" rtl="0">
              <a:spcBef>
                <a:spcPts val="1200"/>
              </a:spcBef>
              <a:spcAft>
                <a:spcPts val="1200"/>
              </a:spcAft>
              <a:buNone/>
            </a:pPr>
            <a:endParaRPr/>
          </a:p>
        </p:txBody>
      </p:sp>
      <p:pic>
        <p:nvPicPr>
          <p:cNvPr id="249" name="Google Shape;249;p46"/>
          <p:cNvPicPr preferRelativeResize="0"/>
          <p:nvPr/>
        </p:nvPicPr>
        <p:blipFill>
          <a:blip r:embed="rId3">
            <a:alphaModFix/>
          </a:blip>
          <a:stretch>
            <a:fillRect/>
          </a:stretch>
        </p:blipFill>
        <p:spPr>
          <a:xfrm>
            <a:off x="4832400" y="772550"/>
            <a:ext cx="4121799" cy="4063526"/>
          </a:xfrm>
          <a:prstGeom prst="rect">
            <a:avLst/>
          </a:prstGeom>
          <a:noFill/>
          <a:ln>
            <a:noFill/>
          </a:ln>
        </p:spPr>
      </p:pic>
      <p:sp>
        <p:nvSpPr>
          <p:cNvPr id="250" name="Google Shape;250;p46"/>
          <p:cNvSpPr txBox="1"/>
          <p:nvPr/>
        </p:nvSpPr>
        <p:spPr>
          <a:xfrm>
            <a:off x="709625" y="3958650"/>
            <a:ext cx="39999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t>Drawings here - draw close up</a:t>
            </a:r>
            <a:endParaRPr sz="2000"/>
          </a:p>
          <a:p>
            <a:pPr marL="0" lvl="0" indent="0" algn="l" rtl="0">
              <a:spcBef>
                <a:spcPts val="0"/>
              </a:spcBef>
              <a:spcAft>
                <a:spcPts val="0"/>
              </a:spcAft>
              <a:buNone/>
            </a:pPr>
            <a:r>
              <a:rPr lang="en" sz="2000"/>
              <a:t>images </a:t>
            </a:r>
            <a:endParaRPr sz="2000"/>
          </a:p>
        </p:txBody>
      </p:sp>
      <p:sp>
        <p:nvSpPr>
          <p:cNvPr id="251" name="Google Shape;251;p46"/>
          <p:cNvSpPr/>
          <p:nvPr/>
        </p:nvSpPr>
        <p:spPr>
          <a:xfrm>
            <a:off x="3832800" y="4393425"/>
            <a:ext cx="1664700" cy="499800"/>
          </a:xfrm>
          <a:prstGeom prst="rightArrow">
            <a:avLst>
              <a:gd name="adj1" fmla="val 50000"/>
              <a:gd name="adj2" fmla="val 50000"/>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4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000000"/>
                </a:solidFill>
                <a:highlight>
                  <a:srgbClr val="B2D6B3"/>
                </a:highlight>
                <a:latin typeface="Arial"/>
                <a:ea typeface="Arial"/>
                <a:cs typeface="Arial"/>
                <a:sym typeface="Arial"/>
              </a:rPr>
              <a:t>EXPLORE 1</a:t>
            </a:r>
            <a:endParaRPr>
              <a:solidFill>
                <a:srgbClr val="000000"/>
              </a:solidFill>
              <a:highlight>
                <a:srgbClr val="B2D6B3"/>
              </a:highlight>
              <a:latin typeface="Arial"/>
              <a:ea typeface="Arial"/>
              <a:cs typeface="Arial"/>
              <a:sym typeface="Arial"/>
            </a:endParaRPr>
          </a:p>
        </p:txBody>
      </p:sp>
      <p:sp>
        <p:nvSpPr>
          <p:cNvPr id="257" name="Google Shape;257;p4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None/>
            </a:pPr>
            <a:endParaRPr sz="2800">
              <a:solidFill>
                <a:schemeClr val="dk1"/>
              </a:solidFill>
            </a:endParaRPr>
          </a:p>
          <a:p>
            <a:pPr marL="0" lvl="0" indent="0" algn="l" rtl="0">
              <a:lnSpc>
                <a:spcPct val="100000"/>
              </a:lnSpc>
              <a:spcBef>
                <a:spcPts val="0"/>
              </a:spcBef>
              <a:spcAft>
                <a:spcPts val="0"/>
              </a:spcAft>
              <a:buNone/>
            </a:pPr>
            <a:endParaRPr sz="28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2200">
                <a:solidFill>
                  <a:schemeClr val="dk1"/>
                </a:solidFill>
                <a:latin typeface="Arial"/>
                <a:ea typeface="Arial"/>
                <a:cs typeface="Arial"/>
                <a:sym typeface="Arial"/>
              </a:rPr>
              <a:t>Let’s get our seedlings and make some observations.</a:t>
            </a:r>
            <a:endParaRPr sz="2200">
              <a:solidFill>
                <a:schemeClr val="dk1"/>
              </a:solidFill>
              <a:latin typeface="Arial"/>
              <a:ea typeface="Arial"/>
              <a:cs typeface="Arial"/>
              <a:sym typeface="Arial"/>
            </a:endParaRPr>
          </a:p>
        </p:txBody>
      </p:sp>
      <p:sp>
        <p:nvSpPr>
          <p:cNvPr id="258" name="Google Shape;258;p47"/>
          <p:cNvSpPr/>
          <p:nvPr/>
        </p:nvSpPr>
        <p:spPr>
          <a:xfrm>
            <a:off x="8062500" y="4720300"/>
            <a:ext cx="314700" cy="228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orbel"/>
              <a:ea typeface="Corbel"/>
              <a:cs typeface="Corbel"/>
              <a:sym typeface="Corbe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48"/>
          <p:cNvSpPr txBox="1"/>
          <p:nvPr/>
        </p:nvSpPr>
        <p:spPr>
          <a:xfrm>
            <a:off x="343575" y="229050"/>
            <a:ext cx="80901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b="1">
                <a:solidFill>
                  <a:srgbClr val="B16BAE"/>
                </a:solidFill>
              </a:rPr>
              <a:t>Shortest person in science group shares data first</a:t>
            </a:r>
            <a:endParaRPr sz="2500" b="1">
              <a:solidFill>
                <a:srgbClr val="B16BAE"/>
              </a:solidFill>
            </a:endParaRPr>
          </a:p>
        </p:txBody>
      </p:sp>
      <p:sp>
        <p:nvSpPr>
          <p:cNvPr id="264" name="Google Shape;264;p48"/>
          <p:cNvSpPr txBox="1"/>
          <p:nvPr/>
        </p:nvSpPr>
        <p:spPr>
          <a:xfrm>
            <a:off x="179400" y="1217725"/>
            <a:ext cx="8964600" cy="2724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000">
                <a:solidFill>
                  <a:schemeClr val="dk2"/>
                </a:solidFill>
              </a:rPr>
              <a:t>Everyone in the group needs to </a:t>
            </a:r>
            <a:r>
              <a:rPr lang="en" sz="2000" b="1">
                <a:solidFill>
                  <a:schemeClr val="dk2"/>
                </a:solidFill>
              </a:rPr>
              <a:t>share</a:t>
            </a:r>
            <a:r>
              <a:rPr lang="en" sz="2000">
                <a:solidFill>
                  <a:schemeClr val="dk2"/>
                </a:solidFill>
              </a:rPr>
              <a:t> their recorded data and drawings on their Student Handout </a:t>
            </a:r>
            <a:endParaRPr sz="2000">
              <a:solidFill>
                <a:schemeClr val="dk2"/>
              </a:solidFill>
            </a:endParaRPr>
          </a:p>
          <a:p>
            <a:pPr marL="0" lvl="0" indent="0" algn="l" rtl="0">
              <a:lnSpc>
                <a:spcPct val="115000"/>
              </a:lnSpc>
              <a:spcBef>
                <a:spcPts val="1200"/>
              </a:spcBef>
              <a:spcAft>
                <a:spcPts val="0"/>
              </a:spcAft>
              <a:buNone/>
            </a:pPr>
            <a:endParaRPr sz="2000">
              <a:solidFill>
                <a:schemeClr val="dk2"/>
              </a:solidFill>
            </a:endParaRPr>
          </a:p>
          <a:p>
            <a:pPr marL="0" lvl="0" indent="0" algn="l" rtl="0">
              <a:lnSpc>
                <a:spcPct val="115000"/>
              </a:lnSpc>
              <a:spcBef>
                <a:spcPts val="1200"/>
              </a:spcBef>
              <a:spcAft>
                <a:spcPts val="0"/>
              </a:spcAft>
              <a:buNone/>
            </a:pPr>
            <a:endParaRPr sz="2000">
              <a:solidFill>
                <a:schemeClr val="dk2"/>
              </a:solidFill>
            </a:endParaRPr>
          </a:p>
          <a:p>
            <a:pPr marL="0" lvl="0" indent="0" algn="l" rtl="0">
              <a:lnSpc>
                <a:spcPct val="115000"/>
              </a:lnSpc>
              <a:spcBef>
                <a:spcPts val="1200"/>
              </a:spcBef>
              <a:spcAft>
                <a:spcPts val="1200"/>
              </a:spcAft>
              <a:buNone/>
            </a:pPr>
            <a:r>
              <a:rPr lang="en" sz="2000">
                <a:solidFill>
                  <a:schemeClr val="dk2"/>
                </a:solidFill>
              </a:rPr>
              <a:t>With your group, </a:t>
            </a:r>
            <a:r>
              <a:rPr lang="en" sz="2000" b="1">
                <a:solidFill>
                  <a:schemeClr val="dk2"/>
                </a:solidFill>
              </a:rPr>
              <a:t>examine</a:t>
            </a:r>
            <a:r>
              <a:rPr lang="en" sz="2000">
                <a:solidFill>
                  <a:schemeClr val="dk2"/>
                </a:solidFill>
              </a:rPr>
              <a:t> your seedlings and </a:t>
            </a:r>
            <a:r>
              <a:rPr lang="en" sz="2000" b="1">
                <a:solidFill>
                  <a:schemeClr val="dk2"/>
                </a:solidFill>
              </a:rPr>
              <a:t>discuss</a:t>
            </a:r>
            <a:r>
              <a:rPr lang="en" sz="2000">
                <a:solidFill>
                  <a:schemeClr val="dk2"/>
                </a:solidFill>
              </a:rPr>
              <a:t> what you see after 2 weeks of growth. </a:t>
            </a:r>
            <a:endParaRPr sz="2000"/>
          </a:p>
        </p:txBody>
      </p:sp>
      <p:sp>
        <p:nvSpPr>
          <p:cNvPr id="265" name="Google Shape;265;p48"/>
          <p:cNvSpPr/>
          <p:nvPr/>
        </p:nvSpPr>
        <p:spPr>
          <a:xfrm>
            <a:off x="8062500" y="4720300"/>
            <a:ext cx="314700" cy="228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orbel"/>
              <a:ea typeface="Corbel"/>
              <a:cs typeface="Corbel"/>
              <a:sym typeface="Corbe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38735a5-7f4d-4aa9-af8d-8b071334ac61">
      <Terms xmlns="http://schemas.microsoft.com/office/infopath/2007/PartnerControls"/>
    </lcf76f155ced4ddcb4097134ff3c332f>
    <TaxCatchAll xmlns="52f680d6-3168-4f20-ac6e-dac37dcc420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AFAEEB63953B14FAD7AF534009B1224" ma:contentTypeVersion="18" ma:contentTypeDescription="Create a new document." ma:contentTypeScope="" ma:versionID="8a7c05993764498d1310f37084f135e3">
  <xsd:schema xmlns:xsd="http://www.w3.org/2001/XMLSchema" xmlns:xs="http://www.w3.org/2001/XMLSchema" xmlns:p="http://schemas.microsoft.com/office/2006/metadata/properties" xmlns:ns2="738735a5-7f4d-4aa9-af8d-8b071334ac61" xmlns:ns3="52f680d6-3168-4f20-ac6e-dac37dcc420e" targetNamespace="http://schemas.microsoft.com/office/2006/metadata/properties" ma:root="true" ma:fieldsID="fee31713fdf64de48479e68a9736c1b2" ns2:_="" ns3:_="">
    <xsd:import namespace="738735a5-7f4d-4aa9-af8d-8b071334ac61"/>
    <xsd:import namespace="52f680d6-3168-4f20-ac6e-dac37dcc420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8735a5-7f4d-4aa9-af8d-8b071334ac6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d42cad8-58e4-4b48-b6f0-5df54cb6a84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2f680d6-3168-4f20-ac6e-dac37dcc420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b61af1b-cbcc-47bf-9377-c0fafc255594}" ma:internalName="TaxCatchAll" ma:showField="CatchAllData" ma:web="52f680d6-3168-4f20-ac6e-dac37dcc420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40E2C96-286C-4A02-AE0F-487099B3826D}">
  <ds:schemaRefs>
    <ds:schemaRef ds:uri="http://schemas.microsoft.com/sharepoint/v3/contenttype/forms"/>
  </ds:schemaRefs>
</ds:datastoreItem>
</file>

<file path=customXml/itemProps2.xml><?xml version="1.0" encoding="utf-8"?>
<ds:datastoreItem xmlns:ds="http://schemas.openxmlformats.org/officeDocument/2006/customXml" ds:itemID="{E4FD5240-EAAF-488D-A905-1E3196E8C500}">
  <ds:schemaRefs>
    <ds:schemaRef ds:uri="http://www.w3.org/XML/1998/namespace"/>
    <ds:schemaRef ds:uri="http://purl.org/dc/elements/1.1/"/>
    <ds:schemaRef ds:uri="http://purl.org/dc/dcmitype/"/>
    <ds:schemaRef ds:uri="http://schemas.microsoft.com/office/2006/documentManagement/types"/>
    <ds:schemaRef ds:uri="http://schemas.microsoft.com/office/infopath/2007/PartnerControls"/>
    <ds:schemaRef ds:uri="http://purl.org/dc/terms/"/>
    <ds:schemaRef ds:uri="http://schemas.openxmlformats.org/package/2006/metadata/core-properties"/>
    <ds:schemaRef ds:uri="52f680d6-3168-4f20-ac6e-dac37dcc420e"/>
    <ds:schemaRef ds:uri="738735a5-7f4d-4aa9-af8d-8b071334ac61"/>
    <ds:schemaRef ds:uri="http://schemas.microsoft.com/office/2006/metadata/properties"/>
  </ds:schemaRefs>
</ds:datastoreItem>
</file>

<file path=customXml/itemProps3.xml><?xml version="1.0" encoding="utf-8"?>
<ds:datastoreItem xmlns:ds="http://schemas.openxmlformats.org/officeDocument/2006/customXml" ds:itemID="{3AE520DE-B7DB-48B4-951E-DCC6720199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38735a5-7f4d-4aa9-af8d-8b071334ac61"/>
    <ds:schemaRef ds:uri="52f680d6-3168-4f20-ac6e-dac37dcc42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74</TotalTime>
  <Words>3836</Words>
  <Application>Microsoft Office PowerPoint</Application>
  <PresentationFormat>On-screen Show (16:9)</PresentationFormat>
  <Paragraphs>308</Paragraphs>
  <Slides>40</Slides>
  <Notes>40</Notes>
  <HiddenSlides>0</HiddenSlides>
  <MMClips>2</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40</vt:i4>
      </vt:variant>
    </vt:vector>
  </HeadingPairs>
  <TitlesOfParts>
    <vt:vector size="46" baseType="lpstr">
      <vt:lpstr>Arial</vt:lpstr>
      <vt:lpstr>Corbel</vt:lpstr>
      <vt:lpstr>Calibri</vt:lpstr>
      <vt:lpstr>Simple Light</vt:lpstr>
      <vt:lpstr>Basis</vt:lpstr>
      <vt:lpstr>Simple Light</vt:lpstr>
      <vt:lpstr>PowerPoint Presentation</vt:lpstr>
      <vt:lpstr>PowerPoint Presentation</vt:lpstr>
      <vt:lpstr>All these seeds are from the same kind, same species,  of plant.</vt:lpstr>
      <vt:lpstr>So how should we test our predictions???</vt:lpstr>
      <vt:lpstr>For the next two weeks you will need to:</vt:lpstr>
      <vt:lpstr>ENGAGE - PROBE </vt:lpstr>
      <vt:lpstr>Let’s look at Student Handout #2</vt:lpstr>
      <vt:lpstr>EXPLORE 1</vt:lpstr>
      <vt:lpstr>PowerPoint Presentation</vt:lpstr>
      <vt:lpstr>PowerPoint Presentation</vt:lpstr>
      <vt:lpstr>EXPLAIN   Let’s talk about the words “species” &amp; “traits”</vt:lpstr>
      <vt:lpstr>Physical Traits = </vt:lpstr>
      <vt:lpstr>Share with a neighbor some traits you see</vt:lpstr>
      <vt:lpstr>Same Species? Yes or No???</vt:lpstr>
      <vt:lpstr>Are these all the same species? Why do you think so? </vt:lpstr>
      <vt:lpstr>Are these all the same species? Why do you think so?  </vt:lpstr>
      <vt:lpstr>Are these all the same species? Why do you think so? </vt:lpstr>
      <vt:lpstr>Are these all the same species? Why do you think so? </vt:lpstr>
      <vt:lpstr>Are these all the same species? Why do you think so? </vt:lpstr>
      <vt:lpstr>Are these all the same species? Why do you think so? </vt:lpstr>
      <vt:lpstr>We can claim that offspring look like their parents, but the offspring will have variation in their traits. But WHY do offspring look like their parents?</vt:lpstr>
      <vt:lpstr>PowerPoint Presentation</vt:lpstr>
      <vt:lpstr>Offspring look like their parents because of heredity - the passing on of traits:</vt:lpstr>
      <vt:lpstr>Inherited Traits</vt:lpstr>
      <vt:lpstr>Whoa!  That’s a lot of information!</vt:lpstr>
      <vt:lpstr>PowerPoint Presentation</vt:lpstr>
      <vt:lpstr>Time to work on our vocab!</vt:lpstr>
      <vt:lpstr>ELABORATE We know variation in species occurs.  Look at the variation of the 3 butterfly species below (compare photos top to bottom)…</vt:lpstr>
      <vt:lpstr>We know variation in species occurs.  Look at the variation of the 3 butterfly species below (compare photos top to bottom)…</vt:lpstr>
      <vt:lpstr>Sorting cards</vt:lpstr>
      <vt:lpstr>Inherited Traits are only part of the picture </vt:lpstr>
      <vt:lpstr> Traits Affected by the Environment  </vt:lpstr>
      <vt:lpstr>Examples of Traits Affected by the Environment</vt:lpstr>
      <vt:lpstr>Let’s watch Fuse School’s video on traits</vt:lpstr>
      <vt:lpstr>Revisit Your Sort - Do you need to change any cards?</vt:lpstr>
      <vt:lpstr>Card Sort Answers</vt:lpstr>
      <vt:lpstr>EXPLORE Part 2    Testable Wonder</vt:lpstr>
      <vt:lpstr>Let’s change the variable of light to see what happens with our plant traits!</vt:lpstr>
      <vt:lpstr>PowerPoint Presentation</vt:lpstr>
      <vt:lpstr>EVALUATE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Robin Kropp</dc:creator>
  <cp:lastModifiedBy>Robin Kropp</cp:lastModifiedBy>
  <cp:revision>14</cp:revision>
  <dcterms:modified xsi:type="dcterms:W3CDTF">2024-10-03T23:28:53Z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0x010100FAFAEEB63953B14FAD7AF534009B1224</vt:lpwstr>
  </property>
  <property fmtid="{D5CDD505-2E9C-101B-9397-08002B2CF9AE}" pid="3" name="_MarkAsFinal">
    <vt:bool>true</vt:bool>
  </property>
</Properties>
</file>